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84" r:id="rId8"/>
  </p:sldMasterIdLst>
  <p:notesMasterIdLst>
    <p:notesMasterId r:id="rId56"/>
  </p:notesMasterIdLst>
  <p:sldIdLst>
    <p:sldId id="881" r:id="rId9"/>
    <p:sldId id="258" r:id="rId10"/>
    <p:sldId id="896" r:id="rId11"/>
    <p:sldId id="897" r:id="rId12"/>
    <p:sldId id="898" r:id="rId13"/>
    <p:sldId id="899" r:id="rId14"/>
    <p:sldId id="900" r:id="rId15"/>
    <p:sldId id="901" r:id="rId16"/>
    <p:sldId id="902" r:id="rId17"/>
    <p:sldId id="903" r:id="rId18"/>
    <p:sldId id="904" r:id="rId19"/>
    <p:sldId id="905" r:id="rId20"/>
    <p:sldId id="906" r:id="rId21"/>
    <p:sldId id="907" r:id="rId22"/>
    <p:sldId id="908" r:id="rId23"/>
    <p:sldId id="909" r:id="rId24"/>
    <p:sldId id="910" r:id="rId25"/>
    <p:sldId id="911" r:id="rId26"/>
    <p:sldId id="912" r:id="rId27"/>
    <p:sldId id="293" r:id="rId28"/>
    <p:sldId id="294" r:id="rId29"/>
    <p:sldId id="273" r:id="rId30"/>
    <p:sldId id="913" r:id="rId31"/>
    <p:sldId id="287" r:id="rId32"/>
    <p:sldId id="274" r:id="rId33"/>
    <p:sldId id="914" r:id="rId34"/>
    <p:sldId id="288" r:id="rId35"/>
    <p:sldId id="315" r:id="rId36"/>
    <p:sldId id="915" r:id="rId37"/>
    <p:sldId id="316" r:id="rId38"/>
    <p:sldId id="607" r:id="rId39"/>
    <p:sldId id="798" r:id="rId40"/>
    <p:sldId id="835" r:id="rId41"/>
    <p:sldId id="799" r:id="rId42"/>
    <p:sldId id="800" r:id="rId43"/>
    <p:sldId id="916" r:id="rId44"/>
    <p:sldId id="917" r:id="rId45"/>
    <p:sldId id="918" r:id="rId46"/>
    <p:sldId id="919" r:id="rId47"/>
    <p:sldId id="920" r:id="rId48"/>
    <p:sldId id="921" r:id="rId49"/>
    <p:sldId id="922" r:id="rId50"/>
    <p:sldId id="923" r:id="rId51"/>
    <p:sldId id="924" r:id="rId52"/>
    <p:sldId id="925" r:id="rId53"/>
    <p:sldId id="809" r:id="rId54"/>
    <p:sldId id="810" r:id="rId55"/>
  </p:sldIdLst>
  <p:sldSz cx="23399750" cy="12599988"/>
  <p:notesSz cx="6858000" cy="9144000"/>
  <p:embeddedFontLst>
    <p:embeddedFont>
      <p:font typeface="Consolas" panose="020B0609020204030204" pitchFamily="49" charset="0"/>
      <p:regular r:id="rId57"/>
      <p:bold r:id="rId58"/>
      <p:italic r:id="rId59"/>
      <p:boldItalic r:id="rId60"/>
    </p:embeddedFont>
    <p:embeddedFont>
      <p:font typeface="Corbel" panose="020B0503020204020204" pitchFamily="34" charset="0"/>
      <p:regular r:id="rId61"/>
      <p:bold r:id="rId62"/>
      <p:italic r:id="rId63"/>
      <p:boldItalic r:id="rId64"/>
    </p:embeddedFont>
    <p:embeddedFont>
      <p:font typeface="Franklin Gothic Book" panose="020B0503020102020204" pitchFamily="34" charset="0"/>
      <p:regular r:id="rId65"/>
      <p:italic r:id="rId66"/>
    </p:embeddedFont>
    <p:embeddedFont>
      <p:font typeface="Maltese Times Roman" panose="02027200000000000000"/>
      <p:regular r:id="rId67"/>
      <p:bold r:id="rId68"/>
      <p:italic r:id="rId69"/>
      <p:boldItalic r:id="rId70"/>
    </p:embeddedFont>
    <p:embeddedFont>
      <p:font typeface="Wingdings 2" panose="05020102010507070707" pitchFamily="18" charset="2"/>
      <p:regular r:id="rId71"/>
    </p:embeddedFont>
    <p:embeddedFont>
      <p:font typeface="Wingdings 3" panose="05040102010807070707" pitchFamily="18" charset="2"/>
      <p:regular r:id="rId7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1B5B"/>
    <a:srgbClr val="0033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84" y="87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5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1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75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5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6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1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3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0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19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9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80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2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3/26/2024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394618" y="3127511"/>
            <a:ext cx="22610514" cy="6346553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latin typeface="Times New Roman" pitchFamily="18" charset="0"/>
              </a:rPr>
              <a:t>Ktieb</a:t>
            </a:r>
            <a:br>
              <a:rPr lang="en-US" altLang="en-US" sz="155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Atti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Appostli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Atti 11, 1-18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278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qalli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Dak li Alla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saffa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int ma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ndekx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issejjaħ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mniġġes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ġara għal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tliet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darbiet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330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ittieħed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ġdid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Sewwasew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il-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konna,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waslu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tlitt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irġiel,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mibgħuta</a:t>
            </a:r>
            <a:endParaRPr lang="en-US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għandi minn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Ċesarija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qalli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immur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noqgħod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nitħasseb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ukoll dawn is-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sitt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aħwa, u</a:t>
            </a:r>
          </a:p>
        </p:txBody>
      </p:sp>
    </p:spTree>
    <p:extLst>
      <p:ext uri="{BB962C8B-B14F-4D97-AF65-F5344CB8AC3E}">
        <p14:creationId xmlns:p14="http://schemas.microsoft.com/office/powerpoint/2010/main" val="3911087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427244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dħalna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fid-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dak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ir-raġel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Hu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kif kien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anġlu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f’daru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wieqaf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qallu:</a:t>
            </a:r>
          </a:p>
        </p:txBody>
      </p:sp>
    </p:spTree>
    <p:extLst>
      <p:ext uri="{BB962C8B-B14F-4D97-AF65-F5344CB8AC3E}">
        <p14:creationId xmlns:p14="http://schemas.microsoft.com/office/powerpoint/2010/main" val="211561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Ibgħat</a:t>
            </a:r>
            <a:r>
              <a:rPr lang="en-US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xi </a:t>
            </a:r>
            <a:r>
              <a:rPr lang="en-US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iġib</a:t>
            </a:r>
            <a:r>
              <a:rPr lang="en-US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Ġaffa</a:t>
            </a:r>
            <a:r>
              <a:rPr lang="en-US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Xmun</a:t>
            </a:r>
            <a:r>
              <a:rPr lang="en-US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jgħidulu</a:t>
            </a:r>
            <a:r>
              <a:rPr lang="en-US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Pietru; u hu </a:t>
            </a:r>
            <a:r>
              <a:rPr lang="en-US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jgħidlek</a:t>
            </a:r>
            <a:r>
              <a:rPr lang="en-US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</a:t>
            </a:r>
            <a:r>
              <a:rPr lang="en-US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bih </a:t>
            </a:r>
            <a:r>
              <a:rPr lang="en-US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issalva</a:t>
            </a:r>
            <a:r>
              <a:rPr lang="en-US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int u l-</a:t>
            </a:r>
            <a:r>
              <a:rPr lang="en-US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familja</a:t>
            </a:r>
            <a:r>
              <a:rPr lang="en-US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 kollha</a:t>
            </a:r>
            <a:r>
              <a:rPr lang="mt-MT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altLang="en-US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bdejt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nitkellem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Santu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niżel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bħalma kien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niżel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bidu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12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tal-Mulej, meta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għammed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iżda intom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titgħammdu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Santu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87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jekk Alla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istess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don kif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tah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meta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emminna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fil-Mulej 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Ġesù Kristu, </a:t>
            </a: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x’jien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stajt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inżomm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Alla?</a:t>
            </a:r>
            <a:r>
              <a:rPr lang="mt-MT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317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20672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Meta </a:t>
            </a:r>
            <a:r>
              <a:rPr lang="en-US" altLang="en-US" sz="15500" dirty="0" err="1">
                <a:latin typeface="Times New Roman" pitchFamily="18" charset="0"/>
              </a:rPr>
              <a:t>semgħu</a:t>
            </a:r>
            <a:r>
              <a:rPr lang="en-US" altLang="en-US" sz="15500" dirty="0">
                <a:latin typeface="Times New Roman" pitchFamily="18" charset="0"/>
              </a:rPr>
              <a:t> dan il-</a:t>
            </a:r>
            <a:r>
              <a:rPr lang="en-US" altLang="en-US" sz="15500" dirty="0" err="1">
                <a:latin typeface="Times New Roman" pitchFamily="18" charset="0"/>
              </a:rPr>
              <a:t>kliem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siktu</a:t>
            </a:r>
            <a:r>
              <a:rPr lang="en-US" altLang="en-US" sz="15500" dirty="0">
                <a:latin typeface="Times New Roman" pitchFamily="18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</a:rPr>
              <a:t>bdew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jagħtu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glorja</a:t>
            </a:r>
            <a:r>
              <a:rPr lang="en-US" altLang="en-US" sz="15500" dirty="0">
                <a:latin typeface="Times New Roman" pitchFamily="18" charset="0"/>
              </a:rPr>
              <a:t> lil Alla u </a:t>
            </a:r>
            <a:r>
              <a:rPr lang="en-US" altLang="en-US" sz="15500" dirty="0" err="1">
                <a:latin typeface="Times New Roman" pitchFamily="18" charset="0"/>
              </a:rPr>
              <a:t>jgħidu</a:t>
            </a:r>
            <a:r>
              <a:rPr lang="en-US" altLang="en-US" sz="15500" dirty="0">
                <a:latin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33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19878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“Mela Alla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lill-pagani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tahom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indiema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twassal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għall-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224164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F’dak </a:t>
            </a:r>
            <a:r>
              <a:rPr lang="en-US" altLang="en-US" sz="15500" dirty="0" err="1">
                <a:latin typeface="Times New Roman" pitchFamily="18" charset="0"/>
              </a:rPr>
              <a:t>iż-żmien</a:t>
            </a:r>
            <a:r>
              <a:rPr lang="en-US" altLang="en-US" sz="15500" dirty="0">
                <a:latin typeface="Times New Roman" pitchFamily="18" charset="0"/>
              </a:rPr>
              <a:t>, l-</a:t>
            </a:r>
            <a:r>
              <a:rPr lang="en-US" altLang="en-US" sz="15500" dirty="0" err="1">
                <a:latin typeface="Times New Roman" pitchFamily="18" charset="0"/>
              </a:rPr>
              <a:t>appostli</a:t>
            </a:r>
            <a:r>
              <a:rPr lang="en-US" altLang="en-US" sz="15500" dirty="0">
                <a:latin typeface="Times New Roman" pitchFamily="18" charset="0"/>
              </a:rPr>
              <a:t> u l-aħwa li </a:t>
            </a:r>
            <a:r>
              <a:rPr lang="en-US" altLang="en-US" sz="15500" dirty="0" err="1">
                <a:latin typeface="Times New Roman" pitchFamily="18" charset="0"/>
              </a:rPr>
              <a:t>kienu</a:t>
            </a:r>
            <a:r>
              <a:rPr lang="en-US" altLang="en-US" sz="15500" dirty="0">
                <a:latin typeface="Times New Roman" pitchFamily="18" charset="0"/>
              </a:rPr>
              <a:t> fil-</a:t>
            </a:r>
            <a:r>
              <a:rPr lang="en-US" altLang="en-US" sz="15500" dirty="0" err="1">
                <a:latin typeface="Times New Roman" pitchFamily="18" charset="0"/>
              </a:rPr>
              <a:t>Lhudija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semgħu</a:t>
            </a:r>
            <a:r>
              <a:rPr lang="en-US" altLang="en-US" sz="15500" dirty="0">
                <a:latin typeface="Times New Roman" pitchFamily="18" charset="0"/>
              </a:rPr>
              <a:t> li l-</a:t>
            </a:r>
            <a:r>
              <a:rPr lang="en-US" altLang="en-US" sz="15500" dirty="0" err="1">
                <a:latin typeface="Times New Roman" pitchFamily="18" charset="0"/>
              </a:rPr>
              <a:t>pagani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wkoll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kienu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laqgħu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kelma</a:t>
            </a:r>
            <a:r>
              <a:rPr lang="en-US" altLang="en-US" sz="15500" dirty="0">
                <a:latin typeface="Times New Roman" pitchFamily="18" charset="0"/>
              </a:rPr>
              <a:t> ta’ Alla.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46647" y="4499794"/>
            <a:ext cx="22106456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Ruħi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għatxana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 Alla, għal Alla l-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1069370" y="709136"/>
            <a:ext cx="19155862" cy="256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234609"/>
            <a:ext cx="2204845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Bħalma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għażżiela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tixxennaq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għan-nixxigħat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tixxennaq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 Alla.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2619878"/>
            <a:ext cx="2204845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għatxana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Alla, għal Alla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niġi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Alla?</a:t>
            </a:r>
          </a:p>
        </p:txBody>
      </p:sp>
    </p:spTree>
    <p:extLst>
      <p:ext uri="{BB962C8B-B14F-4D97-AF65-F5344CB8AC3E}">
        <p14:creationId xmlns:p14="http://schemas.microsoft.com/office/powerpoint/2010/main" val="422324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38635" y="3812512"/>
            <a:ext cx="22322480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għatxana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 Alla, għal Alla 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30623" y="2620672"/>
            <a:ext cx="22538504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Ibgħat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id-dawl tiegħek u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jmexxuni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30623" y="2619878"/>
            <a:ext cx="22538504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iwassluni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sal-għolja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mqaddsa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sal-għerejjex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tiegħek.</a:t>
            </a:r>
          </a:p>
        </p:txBody>
      </p:sp>
    </p:spTree>
    <p:extLst>
      <p:ext uri="{BB962C8B-B14F-4D97-AF65-F5344CB8AC3E}">
        <p14:creationId xmlns:p14="http://schemas.microsoft.com/office/powerpoint/2010/main" val="796878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3812512"/>
            <a:ext cx="22466496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għatxana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 Alla, għal Alla 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94619" y="1427244"/>
            <a:ext cx="22610512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Nidħol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l-artal ta’ Alla,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94619" y="3812512"/>
            <a:ext cx="22610512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rroddlok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biċ-ċetra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Alla, Alla tiegħi.</a:t>
            </a:r>
          </a:p>
        </p:txBody>
      </p:sp>
    </p:spTree>
    <p:extLst>
      <p:ext uri="{BB962C8B-B14F-4D97-AF65-F5344CB8AC3E}">
        <p14:creationId xmlns:p14="http://schemas.microsoft.com/office/powerpoint/2010/main" val="119790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Għalhekk, meta Pietru tala’ Ġerusalemm, dawk li </a:t>
            </a:r>
            <a:r>
              <a:rPr lang="en-US" altLang="en-US" sz="15500" dirty="0" err="1">
                <a:latin typeface="Times New Roman" pitchFamily="18" charset="0"/>
              </a:rPr>
              <a:t>riedu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jżommu</a:t>
            </a:r>
            <a:r>
              <a:rPr lang="en-US" altLang="en-US" sz="15500" dirty="0">
                <a:latin typeface="Times New Roman" pitchFamily="18" charset="0"/>
              </a:rPr>
              <a:t> ċ-</a:t>
            </a:r>
            <a:r>
              <a:rPr lang="en-US" altLang="en-US" sz="15500" dirty="0" err="1">
                <a:latin typeface="Times New Roman" pitchFamily="18" charset="0"/>
              </a:rPr>
              <a:t>ċirkonċiżjoni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bdew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jeħduha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miegħu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jgħidulu</a:t>
            </a:r>
            <a:r>
              <a:rPr lang="en-US" altLang="en-US" sz="15500" dirty="0">
                <a:latin typeface="Times New Roman" pitchFamily="18" charset="0"/>
              </a:rPr>
              <a:t>:</a:t>
            </a:r>
            <a:endParaRPr lang="en-US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15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3812512"/>
            <a:ext cx="22466496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għatxana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 Alla, għal Alla 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74638" y="234609"/>
            <a:ext cx="22250473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Jiena r-ragħaj it-tajjeb, </a:t>
            </a: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jgħid il-Mulej;</a:t>
            </a:r>
          </a:p>
          <a:p>
            <a:pPr algn="ctr" eaLnBrk="1" hangingPunct="1"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jien nagħraf in-nagħaġ tiegħi, u n-nagħaġ tiegħi jagħrfu lili.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75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12671" y="1870838"/>
            <a:ext cx="22610512" cy="90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</a:p>
          <a:p>
            <a:pPr algn="ctr">
              <a:defRPr/>
            </a:pPr>
            <a:r>
              <a:rPr lang="en-US" sz="1093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 10:1-10</a:t>
            </a:r>
            <a:endParaRPr lang="mt-MT" sz="1093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28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5005146"/>
            <a:ext cx="22719547" cy="25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itchFamily="18" charset="0"/>
              </a:rPr>
              <a:t>F</a:t>
            </a:r>
            <a:r>
              <a:rPr lang="en-US" sz="15500" dirty="0">
                <a:latin typeface="Times New Roman" pitchFamily="18" charset="0"/>
              </a:rPr>
              <a:t>’dak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Ġesù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63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min ma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jidħolx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maqjel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imma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jaqbeż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35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dak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brigant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Imma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r-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ragħaj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Min ikun mal-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jiftaħ,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98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jsejjaħ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b’isimhom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joħroġhom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barra.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97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meta joħroġ in-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 huwa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quddiemhom u 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9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“Inti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dħalt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ma </a:t>
            </a: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għandhomx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spc="-3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iċ-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ċirkonċiżjoni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kilt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Imbagħad Pietru </a:t>
            </a:r>
            <a:r>
              <a:rPr lang="en-US" altLang="en-US" sz="15500" dirty="0" err="1">
                <a:latin typeface="Times New Roman" pitchFamily="18" charset="0"/>
              </a:rPr>
              <a:t>qabad</a:t>
            </a:r>
            <a:endParaRPr lang="en-US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69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wara wieħed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barrani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anzi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jaħarbu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barrani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jafuhx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122539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Din il-</a:t>
            </a:r>
            <a:r>
              <a:rPr lang="en-US" sz="15500" dirty="0" err="1">
                <a:latin typeface="Times New Roman" pitchFamily="18" charset="0"/>
              </a:rPr>
              <a:t>parabbola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qalhielhom</a:t>
            </a:r>
            <a:r>
              <a:rPr lang="en-US" sz="15500" dirty="0">
                <a:latin typeface="Times New Roman" pitchFamily="18" charset="0"/>
              </a:rPr>
              <a:t> Ġesù, iżda huma ma </a:t>
            </a:r>
            <a:r>
              <a:rPr lang="en-US" sz="15500" dirty="0" err="1">
                <a:latin typeface="Times New Roman" pitchFamily="18" charset="0"/>
              </a:rPr>
              <a:t>fehmux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x’ried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jgħidilhom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biha</a:t>
            </a:r>
            <a:r>
              <a:rPr lang="en-US" sz="15500" dirty="0">
                <a:latin typeface="Times New Roman" pitchFamily="18" charset="0"/>
              </a:rPr>
              <a:t>. Għalhekk Ġesù </a:t>
            </a:r>
            <a:r>
              <a:rPr lang="en-US" sz="15500" dirty="0" err="1">
                <a:latin typeface="Times New Roman" pitchFamily="18" charset="0"/>
              </a:rPr>
              <a:t>raġa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64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huwa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Dawk kollha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sa issa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ħallelin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briganti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26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semgħuhomx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jekk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permezz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jsalva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57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joħroġ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jsib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jirgħa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jidħolx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jekk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jisraq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joqtol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jeqred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10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812512"/>
            <a:ext cx="22719547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ikollkom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bil-kotra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752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50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2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812512"/>
            <a:ext cx="22466496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ifissrilhom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kollox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ħaġa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b’ħaġa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qalilhom</a:t>
            </a:r>
            <a:r>
              <a:rPr lang="en-US" altLang="en-US" sz="15500" dirty="0">
                <a:latin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9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qiegħed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nitlob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fil-belt ta’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Ġaffa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xħin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kelli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f’estasi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nieżla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mis-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qisha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liżar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miżmum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0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erbat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itruf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wasal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ħdejja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Bqajt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inħares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lejh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bhejjem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tal-art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b’erba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saqajn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bhejjem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selvaġġi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bhejjem</a:t>
            </a:r>
            <a:endParaRPr lang="en-US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0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jitkaxkru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għasafar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ajru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jgħidli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Qum, Pietru,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oqtol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6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jkun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Mulej! Għax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daħal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ħalqi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profan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jew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imniġġes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darba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endParaRPr lang="en-US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54398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1502</TotalTime>
  <Words>749</Words>
  <Application>Microsoft Office PowerPoint</Application>
  <PresentationFormat>Custom</PresentationFormat>
  <Paragraphs>92</Paragraphs>
  <Slides>47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47</vt:i4>
      </vt:variant>
    </vt:vector>
  </HeadingPairs>
  <TitlesOfParts>
    <vt:vector size="65" baseType="lpstr">
      <vt:lpstr>Calibri</vt:lpstr>
      <vt:lpstr>Times New Roman</vt:lpstr>
      <vt:lpstr>Wingdings 2</vt:lpstr>
      <vt:lpstr>Maltese Times Roman</vt:lpstr>
      <vt:lpstr>Wingdings</vt:lpstr>
      <vt:lpstr>Arial</vt:lpstr>
      <vt:lpstr>Consolas</vt:lpstr>
      <vt:lpstr>Wingdings 3</vt:lpstr>
      <vt:lpstr>Franklin Gothic Book</vt:lpstr>
      <vt:lpstr>Corbel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4_Theme2</vt:lpstr>
      <vt:lpstr>Qari mill-Ktieb tal-Atti tal-Appostli Atti 11, 1-18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160</cp:revision>
  <dcterms:created xsi:type="dcterms:W3CDTF">2008-12-28T11:50:57Z</dcterms:created>
  <dcterms:modified xsi:type="dcterms:W3CDTF">2024-03-26T06:32:42Z</dcterms:modified>
</cp:coreProperties>
</file>