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84" r:id="rId8"/>
  </p:sldMasterIdLst>
  <p:notesMasterIdLst>
    <p:notesMasterId r:id="rId49"/>
  </p:notesMasterIdLst>
  <p:sldIdLst>
    <p:sldId id="881" r:id="rId9"/>
    <p:sldId id="258" r:id="rId10"/>
    <p:sldId id="882" r:id="rId11"/>
    <p:sldId id="883" r:id="rId12"/>
    <p:sldId id="884" r:id="rId13"/>
    <p:sldId id="885" r:id="rId14"/>
    <p:sldId id="886" r:id="rId15"/>
    <p:sldId id="887" r:id="rId16"/>
    <p:sldId id="888" r:id="rId17"/>
    <p:sldId id="889" r:id="rId18"/>
    <p:sldId id="890" r:id="rId19"/>
    <p:sldId id="891" r:id="rId20"/>
    <p:sldId id="892" r:id="rId21"/>
    <p:sldId id="893" r:id="rId22"/>
    <p:sldId id="894" r:id="rId23"/>
    <p:sldId id="293" r:id="rId24"/>
    <p:sldId id="294" r:id="rId25"/>
    <p:sldId id="273" r:id="rId26"/>
    <p:sldId id="895" r:id="rId27"/>
    <p:sldId id="287" r:id="rId28"/>
    <p:sldId id="274" r:id="rId29"/>
    <p:sldId id="896" r:id="rId30"/>
    <p:sldId id="288" r:id="rId31"/>
    <p:sldId id="315" r:id="rId32"/>
    <p:sldId id="897" r:id="rId33"/>
    <p:sldId id="316" r:id="rId34"/>
    <p:sldId id="607" r:id="rId35"/>
    <p:sldId id="798" r:id="rId36"/>
    <p:sldId id="835" r:id="rId37"/>
    <p:sldId id="799" r:id="rId38"/>
    <p:sldId id="800" r:id="rId39"/>
    <p:sldId id="898" r:id="rId40"/>
    <p:sldId id="899" r:id="rId41"/>
    <p:sldId id="904" r:id="rId42"/>
    <p:sldId id="900" r:id="rId43"/>
    <p:sldId id="901" r:id="rId44"/>
    <p:sldId id="902" r:id="rId45"/>
    <p:sldId id="903" r:id="rId46"/>
    <p:sldId id="809" r:id="rId47"/>
    <p:sldId id="810" r:id="rId48"/>
  </p:sldIdLst>
  <p:sldSz cx="23399750" cy="12599988"/>
  <p:notesSz cx="6858000" cy="9144000"/>
  <p:embeddedFontLst>
    <p:embeddedFont>
      <p:font typeface="Consolas" panose="020B0609020204030204" pitchFamily="49" charset="0"/>
      <p:regular r:id="rId50"/>
      <p:bold r:id="rId51"/>
      <p:italic r:id="rId52"/>
      <p:boldItalic r:id="rId53"/>
    </p:embeddedFont>
    <p:embeddedFont>
      <p:font typeface="Corbel" panose="020B0503020204020204" pitchFamily="34" charset="0"/>
      <p:regular r:id="rId54"/>
      <p:bold r:id="rId55"/>
      <p:italic r:id="rId56"/>
      <p:boldItalic r:id="rId57"/>
    </p:embeddedFont>
    <p:embeddedFont>
      <p:font typeface="Franklin Gothic Book" panose="020B0503020102020204" pitchFamily="34" charset="0"/>
      <p:regular r:id="rId58"/>
      <p:italic r:id="rId59"/>
    </p:embeddedFont>
    <p:embeddedFont>
      <p:font typeface="Maltese Times Roman" panose="02027200000000000000"/>
      <p:regular r:id="rId60"/>
      <p:bold r:id="rId61"/>
      <p:italic r:id="rId62"/>
      <p:boldItalic r:id="rId63"/>
    </p:embeddedFont>
    <p:embeddedFont>
      <p:font typeface="Wingdings 2" panose="05020102010507070707" pitchFamily="18" charset="2"/>
      <p:regular r:id="rId64"/>
    </p:embeddedFont>
    <p:embeddedFont>
      <p:font typeface="Wingdings 3" panose="05040102010807070707" pitchFamily="18" charset="2"/>
      <p:regular r:id="rId6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461E64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10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font" Target="fonts/font14.fntdata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2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10.fntdata"/><Relationship Id="rId67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font" Target="fonts/font1.fntdata"/><Relationship Id="rId5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7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3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3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79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9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8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18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4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4/7/2024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4/7/2024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4/7/2024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4/7/2024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4/7/2024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4/7/2024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4/7/2024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4/7/2024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394618" y="3019499"/>
            <a:ext cx="22610514" cy="6562577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latin typeface="Times New Roman" pitchFamily="18" charset="0"/>
              </a:rPr>
              <a:t>Ktieb</a:t>
            </a:r>
            <a:br>
              <a:rPr lang="en-US" altLang="en-US" sz="155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Atti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Appostli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Atti 14, 5-18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278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il-</a:t>
            </a:r>
            <a:r>
              <a:rPr lang="en-US" altLang="en-US" sz="15500" dirty="0" err="1">
                <a:latin typeface="Times New Roman" pitchFamily="18" charset="0"/>
              </a:rPr>
              <a:t>ġemgħa</a:t>
            </a:r>
            <a:r>
              <a:rPr lang="en-US" altLang="en-US" sz="15500" dirty="0">
                <a:latin typeface="Times New Roman" pitchFamily="18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</a:rPr>
              <a:t>bdew</a:t>
            </a:r>
            <a:r>
              <a:rPr lang="en-US" altLang="en-US" sz="15500" dirty="0">
                <a:latin typeface="Times New Roman" pitchFamily="18" charset="0"/>
              </a:rPr>
              <a:t> jgħajtu u </a:t>
            </a:r>
            <a:r>
              <a:rPr lang="en-US" altLang="en-US" sz="15500" dirty="0" err="1">
                <a:latin typeface="Times New Roman" pitchFamily="18" charset="0"/>
              </a:rPr>
              <a:t>jgħidu</a:t>
            </a:r>
            <a:r>
              <a:rPr lang="en-US" altLang="en-US" sz="15500" dirty="0">
                <a:latin typeface="Times New Roman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Ħbieb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x’intom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bnedmin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ngħixu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nħossu</a:t>
            </a:r>
            <a:endParaRPr lang="en-US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29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bħalkom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bnedmin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nħabbrulkom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Evanġelju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tħallu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dawn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idoli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fiergħa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dduru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għamel is-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</a:t>
            </a:r>
            <a:r>
              <a:rPr lang="en-US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738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 u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baħar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Fl-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imgħoddi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huwa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triqathom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madankollu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naqasx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jagħti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endParaRPr lang="en-US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59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nnifsu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bil-ġid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jagħmlilkom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meta jagħtikom ix-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xita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endParaRPr lang="en-US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68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ixebbagħkom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jimlielkom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qalbkom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Imma </a:t>
            </a:r>
            <a:r>
              <a:rPr lang="en-US" altLang="en-US" sz="15500" dirty="0" err="1">
                <a:latin typeface="Times New Roman" pitchFamily="18" charset="0"/>
              </a:rPr>
              <a:t>b’dan</a:t>
            </a:r>
            <a:r>
              <a:rPr lang="en-US" altLang="en-US" sz="15500" dirty="0">
                <a:latin typeface="Times New Roman" pitchFamily="18" charset="0"/>
              </a:rPr>
              <a:t> il-</a:t>
            </a:r>
            <a:r>
              <a:rPr lang="en-US" altLang="en-US" sz="15500" dirty="0" err="1">
                <a:latin typeface="Times New Roman" pitchFamily="18" charset="0"/>
              </a:rPr>
              <a:t>kliem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bilkemm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setgħu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jżommu</a:t>
            </a:r>
            <a:endParaRPr lang="en-US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39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812512"/>
            <a:ext cx="22466496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lill-poplu</a:t>
            </a:r>
            <a:r>
              <a:rPr lang="en-US" altLang="en-US" sz="15500" dirty="0">
                <a:latin typeface="Times New Roman" pitchFamily="18" charset="0"/>
              </a:rPr>
              <a:t> li ma </a:t>
            </a:r>
            <a:r>
              <a:rPr lang="en-US" altLang="en-US" sz="15500" dirty="0" err="1">
                <a:latin typeface="Times New Roman" pitchFamily="18" charset="0"/>
              </a:rPr>
              <a:t>joffrilhomx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sagrifiċċju</a:t>
            </a:r>
            <a:r>
              <a:rPr lang="en-US" altLang="en-US" sz="15500" dirty="0">
                <a:latin typeface="Times New Roman" pitchFamily="18" charset="0"/>
              </a:rPr>
              <a:t>.</a:t>
            </a:r>
            <a:endParaRPr lang="en-US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28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46647" y="3923730"/>
            <a:ext cx="22106456" cy="7525085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lilna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lilna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ismek</a:t>
            </a:r>
            <a:r>
              <a:rPr lang="en-US" sz="1585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85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sebbaħ</a:t>
            </a:r>
            <a:endParaRPr lang="en-US" sz="15857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1069370" y="709136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323330"/>
            <a:ext cx="2204845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sebbaħ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għat-tieba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fedeltà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2267546"/>
            <a:ext cx="2204845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</a:t>
            </a:r>
          </a:p>
        </p:txBody>
      </p:sp>
    </p:spTree>
    <p:extLst>
      <p:ext uri="{BB962C8B-B14F-4D97-AF65-F5344CB8AC3E}">
        <p14:creationId xmlns:p14="http://schemas.microsoft.com/office/powerpoint/2010/main" val="303789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F’dak </a:t>
            </a:r>
            <a:r>
              <a:rPr lang="en-US" altLang="en-US" sz="15500" dirty="0" err="1">
                <a:latin typeface="Times New Roman" pitchFamily="18" charset="0"/>
              </a:rPr>
              <a:t>iż-żmien</a:t>
            </a:r>
            <a:r>
              <a:rPr lang="en-US" altLang="en-US" sz="15500" dirty="0">
                <a:latin typeface="Times New Roman" pitchFamily="18" charset="0"/>
              </a:rPr>
              <a:t>, il-</a:t>
            </a:r>
            <a:r>
              <a:rPr lang="en-US" altLang="en-US" sz="15500" dirty="0" err="1">
                <a:latin typeface="Times New Roman" pitchFamily="18" charset="0"/>
              </a:rPr>
              <a:t>pagani</a:t>
            </a:r>
            <a:r>
              <a:rPr lang="en-US" altLang="en-US" sz="15500" dirty="0">
                <a:latin typeface="Times New Roman" pitchFamily="18" charset="0"/>
              </a:rPr>
              <a:t> u l-</a:t>
            </a:r>
            <a:r>
              <a:rPr lang="en-US" altLang="en-US" sz="15500" dirty="0" err="1">
                <a:latin typeface="Times New Roman" pitchFamily="18" charset="0"/>
              </a:rPr>
              <a:t>Lhud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flimkien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mal-</a:t>
            </a:r>
            <a:r>
              <a:rPr lang="en-US" altLang="en-US" sz="15500" dirty="0" err="1">
                <a:latin typeface="Times New Roman" pitchFamily="18" charset="0"/>
              </a:rPr>
              <a:t>kapijiet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tagħhom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ftiehmu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jumiljaw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lil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Pawlu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lil</a:t>
            </a:r>
            <a:r>
              <a:rPr lang="en-US" altLang="en-US" sz="15500" dirty="0">
                <a:latin typeface="Times New Roman" pitchFamily="18" charset="0"/>
              </a:rPr>
              <a:t> Barnaba u</a:t>
            </a:r>
            <a:endParaRPr lang="en-US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38635" y="2619878"/>
            <a:ext cx="22322480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ismek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sebbaħ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30623" y="2339554"/>
            <a:ext cx="22538504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Fis-smewwiet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jogħġbu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30623" y="2195538"/>
            <a:ext cx="22538504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Fidda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deheb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huma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xogħol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jdejn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0980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2619878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ismek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sebbaħ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94619" y="3491682"/>
            <a:ext cx="22610512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Imberkin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l-art.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94619" y="1427244"/>
            <a:ext cx="22610512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smewwiet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huma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smewwiet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 hu taha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lill-bnedmin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4450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2339554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lilna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ismek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sebbaħ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74638" y="1187426"/>
            <a:ext cx="22250473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L-Ispirtu s-Santu jgħallimkom kollox, </a:t>
            </a:r>
            <a:r>
              <a:rPr lang="nl-NL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jgħid il-Mulej, </a:t>
            </a:r>
            <a:r>
              <a:rPr lang="nl-NL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jfakkarkom dak kollu li għedtilkom.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75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jħaġġruhom</a:t>
            </a:r>
            <a:r>
              <a:rPr lang="en-US" altLang="en-US" sz="15500" dirty="0">
                <a:latin typeface="Times New Roman" pitchFamily="18" charset="0"/>
              </a:rPr>
              <a:t>. </a:t>
            </a:r>
            <a:r>
              <a:rPr lang="en-US" altLang="en-US" sz="15500" dirty="0" err="1">
                <a:latin typeface="Times New Roman" pitchFamily="18" charset="0"/>
              </a:rPr>
              <a:t>Malli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saru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jafu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b’dan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ħarbu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lejn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Listra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Derbi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bliet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Likaonja</a:t>
            </a:r>
            <a:r>
              <a:rPr lang="en-US" altLang="en-US" sz="15500" dirty="0">
                <a:latin typeface="Times New Roman" pitchFamily="18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</a:rPr>
              <a:t>fl-inħawi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madwarhom</a:t>
            </a:r>
            <a:r>
              <a:rPr lang="en-US" altLang="en-US" sz="15500" dirty="0">
                <a:latin typeface="Times New Roman" pitchFamily="18" charset="0"/>
              </a:rPr>
              <a:t>; u </a:t>
            </a:r>
            <a:r>
              <a:rPr lang="en-US" altLang="en-US" sz="15500" dirty="0" err="1">
                <a:latin typeface="Times New Roman" pitchFamily="18" charset="0"/>
              </a:rPr>
              <a:t>hemmhekk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qagħdu</a:t>
            </a:r>
            <a:endParaRPr lang="en-US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77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12671" y="1870838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 14, 21-26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28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812512"/>
            <a:ext cx="22719547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F’dak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Ġesù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lid-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tiegħu</a:t>
            </a:r>
            <a:r>
              <a:rPr lang="en-US" sz="15500" dirty="0"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009263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99888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iżomm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jħarishom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dak hu li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jħobbni; u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iħobb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iħobbu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il-Missier, u</a:t>
            </a:r>
          </a:p>
        </p:txBody>
      </p:sp>
    </p:spTree>
    <p:extLst>
      <p:ext uri="{BB962C8B-B14F-4D97-AF65-F5344CB8AC3E}">
        <p14:creationId xmlns:p14="http://schemas.microsoft.com/office/powerpoint/2010/main" val="4112876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428038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inħobbu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nurih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nnifsi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Ġuda</a:t>
            </a:r>
            <a:r>
              <a:rPr lang="en-US" sz="15500" dirty="0">
                <a:latin typeface="Times New Roman" pitchFamily="18" charset="0"/>
              </a:rPr>
              <a:t> – </a:t>
            </a:r>
            <a:r>
              <a:rPr lang="en-US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l-ieħor, </a:t>
            </a:r>
            <a:r>
              <a:rPr lang="en-US" sz="15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Iskarjota</a:t>
            </a:r>
            <a:r>
              <a:rPr lang="en-US" sz="15500" i="1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–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lil Ġesù:</a:t>
            </a:r>
            <a:endParaRPr 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42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619878"/>
            <a:ext cx="2271954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“Mulej, din kif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inhi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inti se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turi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ruħek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lid-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</a:p>
        </p:txBody>
      </p:sp>
    </p:spTree>
    <p:extLst>
      <p:ext uri="{BB962C8B-B14F-4D97-AF65-F5344CB8AC3E}">
        <p14:creationId xmlns:p14="http://schemas.microsoft.com/office/powerpoint/2010/main" val="792669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Ġesù </a:t>
            </a:r>
            <a:r>
              <a:rPr lang="en-US" sz="15500" dirty="0" err="1">
                <a:latin typeface="Times New Roman" pitchFamily="18" charset="0"/>
              </a:rPr>
              <a:t>wieġbu</a:t>
            </a:r>
            <a:r>
              <a:rPr lang="en-US" sz="155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“Jekk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iħobbni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iħares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kelmti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jħobbu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niġu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ngħammru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16292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jħobbnix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jħarisx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tisimgħu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mhijiex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tiegħi, imma tal-Missier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77026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Għedtilkom dan meta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magħkom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Imma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Difensur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Ispirtu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l-Missier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jibgħat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f’ismi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jgħallimkom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kollox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41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813306"/>
            <a:ext cx="22719547" cy="49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jfakkarkom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għedtilkom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240983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31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jxandru</a:t>
            </a:r>
            <a:r>
              <a:rPr lang="en-US" altLang="en-US" sz="15500" dirty="0">
                <a:latin typeface="Times New Roman" pitchFamily="18" charset="0"/>
              </a:rPr>
              <a:t> l-</a:t>
            </a:r>
            <a:r>
              <a:rPr lang="en-US" altLang="en-US" sz="15500" dirty="0" err="1">
                <a:latin typeface="Times New Roman" pitchFamily="18" charset="0"/>
              </a:rPr>
              <a:t>Evanġelju</a:t>
            </a:r>
            <a:r>
              <a:rPr lang="en-US" altLang="en-US" sz="15500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F’Listra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kien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hemm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raġel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bilqiegħda</a:t>
            </a:r>
            <a:r>
              <a:rPr lang="en-US" altLang="en-US" sz="15500" dirty="0">
                <a:latin typeface="Times New Roman" pitchFamily="18" charset="0"/>
              </a:rPr>
              <a:t>, marid </a:t>
            </a:r>
            <a:r>
              <a:rPr lang="en-US" altLang="en-US" sz="15500" dirty="0" err="1">
                <a:latin typeface="Times New Roman" pitchFamily="18" charset="0"/>
              </a:rPr>
              <a:t>b’riġlejh</a:t>
            </a:r>
            <a:r>
              <a:rPr lang="en-US" altLang="en-US" sz="15500" dirty="0">
                <a:latin typeface="Times New Roman" pitchFamily="18" charset="0"/>
              </a:rPr>
              <a:t>; </a:t>
            </a:r>
            <a:r>
              <a:rPr lang="en-US" altLang="en-US" sz="15500" dirty="0" err="1">
                <a:latin typeface="Times New Roman" pitchFamily="18" charset="0"/>
              </a:rPr>
              <a:t>kien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magħtub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mit-twelid</a:t>
            </a:r>
            <a:r>
              <a:rPr lang="en-US" altLang="en-US" sz="15500" dirty="0">
                <a:latin typeface="Times New Roman" pitchFamily="18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</a:rPr>
              <a:t>qatt</a:t>
            </a:r>
            <a:r>
              <a:rPr lang="en-US" altLang="en-US" sz="15500" dirty="0">
                <a:latin typeface="Times New Roman" pitchFamily="18" charset="0"/>
              </a:rPr>
              <a:t> ma </a:t>
            </a:r>
            <a:r>
              <a:rPr lang="en-US" altLang="en-US" sz="15500" dirty="0" err="1">
                <a:latin typeface="Times New Roman" pitchFamily="18" charset="0"/>
              </a:rPr>
              <a:t>kien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mexa</a:t>
            </a:r>
            <a:r>
              <a:rPr lang="en-US" altLang="en-US" sz="15500" dirty="0">
                <a:latin typeface="Times New Roman" pitchFamily="18" charset="0"/>
              </a:rPr>
              <a:t>. </a:t>
            </a:r>
            <a:endParaRPr lang="en-US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54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2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Hu </a:t>
            </a:r>
            <a:r>
              <a:rPr lang="en-US" altLang="en-US" sz="15500" dirty="0" err="1">
                <a:latin typeface="Times New Roman" pitchFamily="18" charset="0"/>
              </a:rPr>
              <a:t>sama</a:t>
            </a:r>
            <a:r>
              <a:rPr lang="en-US" altLang="en-US" sz="15500" dirty="0">
                <a:latin typeface="Times New Roman" pitchFamily="18" charset="0"/>
              </a:rPr>
              <a:t>’ </a:t>
            </a:r>
            <a:r>
              <a:rPr lang="en-US" altLang="en-US" sz="15500" dirty="0" err="1">
                <a:latin typeface="Times New Roman" pitchFamily="18" charset="0"/>
              </a:rPr>
              <a:t>lil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Pawlu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jitkellem</a:t>
            </a:r>
            <a:r>
              <a:rPr lang="en-US" altLang="en-US" sz="15500" dirty="0">
                <a:latin typeface="Times New Roman" pitchFamily="18" charset="0"/>
              </a:rPr>
              <a:t>. Dan </a:t>
            </a:r>
            <a:r>
              <a:rPr lang="en-US" altLang="en-US" sz="15500" dirty="0" err="1">
                <a:latin typeface="Times New Roman" pitchFamily="18" charset="0"/>
              </a:rPr>
              <a:t>ħares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lejh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sewwa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ra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kellu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fidi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biex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ifiq</a:t>
            </a:r>
            <a:r>
              <a:rPr lang="en-US" altLang="en-US" sz="15500" dirty="0">
                <a:latin typeface="Times New Roman" pitchFamily="18" charset="0"/>
              </a:rPr>
              <a:t>, u </a:t>
            </a:r>
            <a:r>
              <a:rPr lang="en-US" altLang="en-US" sz="15500" dirty="0" err="1">
                <a:latin typeface="Times New Roman" pitchFamily="18" charset="0"/>
              </a:rPr>
              <a:t>qallu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b’leħen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għoli</a:t>
            </a:r>
            <a:r>
              <a:rPr lang="en-US" altLang="en-US" sz="15500" dirty="0">
                <a:latin typeface="Times New Roman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“Qum, </a:t>
            </a:r>
            <a:r>
              <a:rPr lang="en-US" alt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ieqaf</a:t>
            </a:r>
            <a:r>
              <a:rPr lang="en-US" alt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riġlejk</a:t>
            </a:r>
            <a:r>
              <a:rPr lang="en-US" altLang="en-US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95507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Dak </a:t>
            </a:r>
            <a:r>
              <a:rPr lang="en-US" altLang="en-US" sz="15500" dirty="0" err="1">
                <a:latin typeface="Times New Roman" pitchFamily="18" charset="0"/>
              </a:rPr>
              <a:t>qam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minnufih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beda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jimxi</a:t>
            </a:r>
            <a:r>
              <a:rPr lang="en-US" altLang="en-US" sz="15500" dirty="0">
                <a:latin typeface="Times New Roman" pitchFamily="18" charset="0"/>
              </a:rPr>
              <a:t>. </a:t>
            </a:r>
            <a:r>
              <a:rPr lang="en-US" altLang="en-US" sz="15500" dirty="0" err="1">
                <a:latin typeface="Times New Roman" pitchFamily="18" charset="0"/>
              </a:rPr>
              <a:t>Malli</a:t>
            </a:r>
            <a:r>
              <a:rPr lang="en-US" altLang="en-US" sz="15500" dirty="0">
                <a:latin typeface="Times New Roman" pitchFamily="18" charset="0"/>
              </a:rPr>
              <a:t> raw dak li </a:t>
            </a:r>
            <a:r>
              <a:rPr lang="en-US" altLang="en-US" sz="15500" dirty="0" err="1">
                <a:latin typeface="Times New Roman" pitchFamily="18" charset="0"/>
              </a:rPr>
              <a:t>għamel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Pawlu</a:t>
            </a:r>
            <a:r>
              <a:rPr lang="en-US" altLang="en-US" sz="15500" dirty="0">
                <a:latin typeface="Times New Roman" pitchFamily="18" charset="0"/>
              </a:rPr>
              <a:t>, il-</a:t>
            </a:r>
            <a:r>
              <a:rPr lang="en-US" altLang="en-US" sz="15500" dirty="0" err="1">
                <a:latin typeface="Times New Roman" pitchFamily="18" charset="0"/>
              </a:rPr>
              <a:t>kotra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tan-</a:t>
            </a:r>
            <a:r>
              <a:rPr lang="en-US" altLang="en-US" sz="15500" dirty="0" err="1">
                <a:latin typeface="Times New Roman" pitchFamily="18" charset="0"/>
              </a:rPr>
              <a:t>nies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bdiet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tgħajjat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bl-</a:t>
            </a:r>
            <a:r>
              <a:rPr lang="en-US" altLang="en-US" sz="15500" dirty="0" err="1">
                <a:latin typeface="Times New Roman" pitchFamily="18" charset="0"/>
              </a:rPr>
              <a:t>ilsien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Likaonja</a:t>
            </a:r>
            <a:r>
              <a:rPr lang="en-US" altLang="en-US" sz="15500" dirty="0"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6039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“L-</a:t>
            </a:r>
            <a:r>
              <a:rPr lang="en-US" alt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allat</a:t>
            </a:r>
            <a:r>
              <a:rPr lang="en-US" alt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niżlu</a:t>
            </a:r>
            <a:r>
              <a:rPr lang="en-US" alt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fostna</a:t>
            </a:r>
            <a:r>
              <a:rPr lang="en-US" alt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taħt</a:t>
            </a:r>
            <a:r>
              <a:rPr lang="en-US" alt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sura ta’ </a:t>
            </a:r>
            <a:r>
              <a:rPr lang="en-US" altLang="en-US" sz="15500" b="1" i="1" dirty="0" err="1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bnedmin</a:t>
            </a:r>
            <a:r>
              <a:rPr lang="en-US" altLang="en-US" sz="15500" b="1" i="1" dirty="0">
                <a:solidFill>
                  <a:srgbClr val="461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U </a:t>
            </a:r>
            <a:r>
              <a:rPr lang="en-US" altLang="en-US" sz="15500" dirty="0" err="1">
                <a:latin typeface="Times New Roman" pitchFamily="18" charset="0"/>
              </a:rPr>
              <a:t>lil</a:t>
            </a:r>
            <a:r>
              <a:rPr lang="en-US" altLang="en-US" sz="15500" dirty="0">
                <a:latin typeface="Times New Roman" pitchFamily="18" charset="0"/>
              </a:rPr>
              <a:t> Barnaba </a:t>
            </a:r>
            <a:r>
              <a:rPr lang="en-US" altLang="en-US" sz="15500" dirty="0" err="1">
                <a:latin typeface="Times New Roman" pitchFamily="18" charset="0"/>
              </a:rPr>
              <a:t>sejħulu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en-US" sz="15500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55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Żews</a:t>
            </a:r>
            <a:r>
              <a:rPr lang="mt-MT" altLang="en-US" sz="155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55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spc="-300" dirty="0">
                <a:latin typeface="Times New Roman" pitchFamily="18" charset="0"/>
              </a:rPr>
              <a:t>u ’l </a:t>
            </a:r>
            <a:r>
              <a:rPr lang="en-US" altLang="en-US" sz="15500" spc="-300" dirty="0" err="1">
                <a:latin typeface="Times New Roman" pitchFamily="18" charset="0"/>
              </a:rPr>
              <a:t>Pawlu</a:t>
            </a:r>
            <a:r>
              <a:rPr lang="en-US" altLang="en-US" sz="15500" spc="-300" dirty="0">
                <a:latin typeface="Times New Roman" pitchFamily="18" charset="0"/>
              </a:rPr>
              <a:t> </a:t>
            </a:r>
            <a:r>
              <a:rPr lang="mt-MT" altLang="en-US" sz="15500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altLang="en-US" sz="155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Ermi</a:t>
            </a:r>
            <a:r>
              <a:rPr lang="mt-MT" altLang="en-US" sz="155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5500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dirty="0">
                <a:latin typeface="Times New Roman" pitchFamily="18" charset="0"/>
              </a:rPr>
              <a:t>għax hu l-</a:t>
            </a:r>
            <a:r>
              <a:rPr lang="en-US" altLang="en-US" sz="15500" dirty="0" err="1">
                <a:latin typeface="Times New Roman" pitchFamily="18" charset="0"/>
              </a:rPr>
              <a:t>aktar</a:t>
            </a:r>
            <a:r>
              <a:rPr lang="en-US" altLang="en-US" sz="15500" dirty="0">
                <a:latin typeface="Times New Roman" pitchFamily="18" charset="0"/>
              </a:rPr>
              <a:t> li </a:t>
            </a:r>
            <a:r>
              <a:rPr lang="en-US" altLang="en-US" sz="15500" dirty="0" err="1">
                <a:latin typeface="Times New Roman" pitchFamily="18" charset="0"/>
              </a:rPr>
              <a:t>tkellem</a:t>
            </a:r>
            <a:r>
              <a:rPr lang="en-US" alt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43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Il-</a:t>
            </a:r>
            <a:r>
              <a:rPr lang="en-US" altLang="en-US" sz="15500" dirty="0" err="1">
                <a:latin typeface="Times New Roman" pitchFamily="18" charset="0"/>
              </a:rPr>
              <a:t>qassis</a:t>
            </a:r>
            <a:r>
              <a:rPr lang="en-US" altLang="en-US" sz="15500" dirty="0">
                <a:latin typeface="Times New Roman" pitchFamily="18" charset="0"/>
              </a:rPr>
              <a:t> ta’ </a:t>
            </a:r>
            <a:r>
              <a:rPr lang="en-US" altLang="en-US" sz="15500" dirty="0" err="1">
                <a:latin typeface="Times New Roman" pitchFamily="18" charset="0"/>
              </a:rPr>
              <a:t>Żews</a:t>
            </a:r>
            <a:r>
              <a:rPr lang="en-US" altLang="en-US" sz="15500" dirty="0">
                <a:latin typeface="Times New Roman" pitchFamily="18" charset="0"/>
              </a:rPr>
              <a:t>, li </a:t>
            </a:r>
            <a:r>
              <a:rPr lang="en-US" altLang="en-US" sz="15500" dirty="0" err="1">
                <a:latin typeface="Times New Roman" pitchFamily="18" charset="0"/>
              </a:rPr>
              <a:t>kellu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t-</a:t>
            </a:r>
            <a:r>
              <a:rPr lang="en-US" altLang="en-US" sz="15500" dirty="0" err="1">
                <a:latin typeface="Times New Roman" pitchFamily="18" charset="0"/>
              </a:rPr>
              <a:t>tempju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tiegħu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ħdejn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latin typeface="Times New Roman" pitchFamily="18" charset="0"/>
              </a:rPr>
              <a:t>il-belt, </a:t>
            </a:r>
            <a:r>
              <a:rPr lang="en-US" altLang="en-US" sz="15500" dirty="0" err="1">
                <a:latin typeface="Times New Roman" pitchFamily="18" charset="0"/>
              </a:rPr>
              <a:t>ġieb</a:t>
            </a:r>
            <a:r>
              <a:rPr lang="en-US" altLang="en-US" sz="15500" dirty="0">
                <a:latin typeface="Times New Roman" pitchFamily="18" charset="0"/>
              </a:rPr>
              <a:t> fil-</a:t>
            </a:r>
            <a:r>
              <a:rPr lang="en-US" altLang="en-US" sz="15500" dirty="0" err="1">
                <a:latin typeface="Times New Roman" pitchFamily="18" charset="0"/>
              </a:rPr>
              <a:t>bieb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gniedes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imżejnin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bil-kuruni</a:t>
            </a:r>
            <a:r>
              <a:rPr lang="en-US" altLang="en-US" sz="15500" dirty="0">
                <a:latin typeface="Times New Roman" pitchFamily="18" charset="0"/>
              </a:rPr>
              <a:t> u, </a:t>
            </a:r>
            <a:r>
              <a:rPr lang="en-US" altLang="en-US" sz="15500" dirty="0" err="1">
                <a:latin typeface="Times New Roman" pitchFamily="18" charset="0"/>
              </a:rPr>
              <a:t>flimkien</a:t>
            </a:r>
            <a:r>
              <a:rPr lang="en-US" altLang="en-US" sz="15500" dirty="0">
                <a:latin typeface="Times New Roman" pitchFamily="18" charset="0"/>
              </a:rPr>
              <a:t> mal-</a:t>
            </a:r>
            <a:r>
              <a:rPr lang="en-US" altLang="en-US" sz="15500" dirty="0" err="1">
                <a:latin typeface="Times New Roman" pitchFamily="18" charset="0"/>
              </a:rPr>
              <a:t>poplu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ried</a:t>
            </a:r>
            <a:endParaRPr lang="en-US" alt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 err="1">
                <a:latin typeface="Times New Roman" pitchFamily="18" charset="0"/>
              </a:rPr>
              <a:t>joffrihomlhom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b’sagrifiċċju</a:t>
            </a:r>
            <a:r>
              <a:rPr lang="en-US" altLang="en-US" sz="15500" dirty="0">
                <a:latin typeface="Times New Roman" pitchFamily="18" charset="0"/>
              </a:rPr>
              <a:t>. </a:t>
            </a:r>
            <a:r>
              <a:rPr lang="en-US" altLang="en-US" sz="15500" dirty="0" err="1">
                <a:latin typeface="Times New Roman" pitchFamily="18" charset="0"/>
              </a:rPr>
              <a:t>Malli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semgħu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b’dan</a:t>
            </a:r>
            <a:r>
              <a:rPr lang="en-US" altLang="en-US" sz="15500" dirty="0">
                <a:latin typeface="Times New Roman" pitchFamily="18" charset="0"/>
              </a:rPr>
              <a:t>, l-</a:t>
            </a:r>
            <a:r>
              <a:rPr lang="en-US" altLang="en-US" sz="15500" dirty="0" err="1">
                <a:latin typeface="Times New Roman" pitchFamily="18" charset="0"/>
              </a:rPr>
              <a:t>appostli</a:t>
            </a:r>
            <a:r>
              <a:rPr lang="en-US" altLang="en-US" sz="15500" dirty="0">
                <a:latin typeface="Times New Roman" pitchFamily="18" charset="0"/>
              </a:rPr>
              <a:t> Barnaba u </a:t>
            </a:r>
            <a:r>
              <a:rPr lang="en-US" altLang="en-US" sz="15500" dirty="0" err="1">
                <a:latin typeface="Times New Roman" pitchFamily="18" charset="0"/>
              </a:rPr>
              <a:t>Pawlu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ċarrtu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lbieshom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resqu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malajr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lejn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7909570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1445</TotalTime>
  <Words>636</Words>
  <Application>Microsoft Office PowerPoint</Application>
  <PresentationFormat>Custom</PresentationFormat>
  <Paragraphs>83</Paragraphs>
  <Slides>40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40</vt:i4>
      </vt:variant>
    </vt:vector>
  </HeadingPairs>
  <TitlesOfParts>
    <vt:vector size="58" baseType="lpstr">
      <vt:lpstr>Corbel</vt:lpstr>
      <vt:lpstr>Arial</vt:lpstr>
      <vt:lpstr>Calibri</vt:lpstr>
      <vt:lpstr>Wingdings 2</vt:lpstr>
      <vt:lpstr>Franklin Gothic Book</vt:lpstr>
      <vt:lpstr>Wingdings</vt:lpstr>
      <vt:lpstr>Times New Roman</vt:lpstr>
      <vt:lpstr>Maltese Times Roman</vt:lpstr>
      <vt:lpstr>Consolas</vt:lpstr>
      <vt:lpstr>Wingdings 3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4_Theme2</vt:lpstr>
      <vt:lpstr>Qari mill-Ktieb tal-Atti tal-Appostli Atti 14, 5-18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149</cp:revision>
  <dcterms:created xsi:type="dcterms:W3CDTF">2008-12-28T11:50:57Z</dcterms:created>
  <dcterms:modified xsi:type="dcterms:W3CDTF">2024-04-07T04:30:45Z</dcterms:modified>
</cp:coreProperties>
</file>