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notesMasterIdLst>
    <p:notesMasterId r:id="rId35"/>
  </p:notesMasterIdLst>
  <p:sldIdLst>
    <p:sldId id="398" r:id="rId3"/>
    <p:sldId id="342" r:id="rId4"/>
    <p:sldId id="791" r:id="rId5"/>
    <p:sldId id="792" r:id="rId6"/>
    <p:sldId id="793" r:id="rId7"/>
    <p:sldId id="794" r:id="rId8"/>
    <p:sldId id="795" r:id="rId9"/>
    <p:sldId id="796" r:id="rId10"/>
    <p:sldId id="797" r:id="rId11"/>
    <p:sldId id="395" r:id="rId12"/>
    <p:sldId id="396" r:id="rId13"/>
    <p:sldId id="640" r:id="rId14"/>
    <p:sldId id="798" r:id="rId15"/>
    <p:sldId id="355" r:id="rId16"/>
    <p:sldId id="356" r:id="rId17"/>
    <p:sldId id="799" r:id="rId18"/>
    <p:sldId id="358" r:id="rId19"/>
    <p:sldId id="800" r:id="rId20"/>
    <p:sldId id="801" r:id="rId21"/>
    <p:sldId id="607" r:id="rId22"/>
    <p:sldId id="402" r:id="rId23"/>
    <p:sldId id="755" r:id="rId24"/>
    <p:sldId id="363" r:id="rId25"/>
    <p:sldId id="364" r:id="rId26"/>
    <p:sldId id="802" r:id="rId27"/>
    <p:sldId id="803" r:id="rId28"/>
    <p:sldId id="804" r:id="rId29"/>
    <p:sldId id="805" r:id="rId30"/>
    <p:sldId id="806" r:id="rId31"/>
    <p:sldId id="807" r:id="rId32"/>
    <p:sldId id="405" r:id="rId33"/>
    <p:sldId id="371" r:id="rId34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E64"/>
    <a:srgbClr val="0000CC"/>
    <a:srgbClr val="660066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0" y="750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7929-B8A3-448D-8721-5BFA3845A564}" type="datetimeFigureOut">
              <a:rPr lang="mt-MT" smtClean="0"/>
              <a:pPr/>
              <a:t>26/03/2024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9913" y="1143000"/>
            <a:ext cx="5718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5804F-3AD4-4E14-B6EE-A682EC71CD34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3385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3/26/2024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93" y="2789957"/>
            <a:ext cx="23353713" cy="7020074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sv-SE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 tal-Appostli</a:t>
            </a:r>
          </a:p>
          <a:p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11, 19-26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608" y="4715818"/>
            <a:ext cx="2239448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Faħħru l-Mulej, intom ġnus kollha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5371" y="251322"/>
            <a:ext cx="2250297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bena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’l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Sijon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għoljiet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imqaddsa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jħobb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bibien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tagħha</a:t>
            </a:r>
            <a:endParaRPr lang="fr-FR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aktar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mill-għamajjar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Ġakobb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2618369"/>
            <a:ext cx="22502970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O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belt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ta’ Alla,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ħwejjeġ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sbieħ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hu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jgħid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fuqek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1236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3827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Faħħru l-Mulej, intom ġnus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56326"/>
            <a:ext cx="2263646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Ngħodd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’il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Raħab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’l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Babilonja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ma’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dawk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li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jagħrfuni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Araw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in-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nies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tal-Filistja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Tir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Etjopja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dawn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twieldu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hemm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84888"/>
            <a:ext cx="22636464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Sijon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jingħad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Ilkoll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il-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wieħed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l-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ieħor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twieldu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fiha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Alla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Għoli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nnifsu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jwettaqha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f’postha</a:t>
            </a:r>
            <a: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9828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657909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Faħħru l-Mulej, intom ġnus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1" y="179314"/>
            <a:ext cx="23353712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Jikteb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fil-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ktieb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tal-popli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: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“Dan </a:t>
            </a:r>
            <a:r>
              <a:rPr lang="en-GB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twieled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hemm</a:t>
            </a:r>
            <a:r>
              <a:rPr lang="en-GB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”. 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jgħannu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huma 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jiżfnu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dawk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kollha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li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jgħammru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fik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  <a:endParaRPr lang="en-GB" sz="15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64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fi-FI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Faħħru l-Mulej, intom ġnus kollha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4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dawk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xterdu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minħabba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persekuzzjoni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minħabba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Stiefnu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sal-Feniċja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Ċipru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047" y="1187426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In-nagħaġ tiegħi jisimgħu leħni, </a:t>
            </a: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jgħid il-Mulej;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jiena nagħrafhom, u huma jimxu warajja.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425374"/>
            <a:ext cx="23353712" cy="913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1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10, 22-30</a:t>
            </a: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F’Ġerusalemm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ħabtet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il-festa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tal-Konsagrazzjoni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tempju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ix-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xitwa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miexi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oħra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tempju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loġġa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Salamun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miegħu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qalulu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</a:t>
            </a:r>
            <a:r>
              <a:rPr 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se </a:t>
            </a:r>
            <a:r>
              <a:rPr 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ddum</a:t>
            </a:r>
            <a:r>
              <a:rPr 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taqlgħalna</a:t>
            </a:r>
            <a:r>
              <a:rPr 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ruħna</a:t>
            </a:r>
            <a:r>
              <a:rPr 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? </a:t>
            </a:r>
            <a:r>
              <a:rPr 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</a:t>
            </a:r>
            <a:endParaRPr lang="en-US" sz="15500" b="1" i="1" dirty="0">
              <a:solidFill>
                <a:srgbClr val="461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96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inti l-</a:t>
            </a:r>
            <a:r>
              <a:rPr lang="en-US" sz="155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Messija</a:t>
            </a:r>
            <a:r>
              <a:rPr lang="en-US" sz="15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għidilna</a:t>
            </a:r>
            <a:r>
              <a:rPr lang="en-US" sz="15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ċar</a:t>
            </a:r>
            <a:r>
              <a:rPr lang="en-US" sz="15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tond</a:t>
            </a:r>
            <a:r>
              <a:rPr lang="en-US" sz="15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</a:p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Weġibhom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Ġesù: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Għedtilkom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temmnux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għemejjel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932744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nagħmel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jixhdu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Iżda intom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temmnux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għax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m’intomx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tiegħi. </a:t>
            </a:r>
          </a:p>
        </p:txBody>
      </p:sp>
    </p:spTree>
    <p:extLst>
      <p:ext uri="{BB962C8B-B14F-4D97-AF65-F5344CB8AC3E}">
        <p14:creationId xmlns:p14="http://schemas.microsoft.com/office/powerpoint/2010/main" val="3200181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tiegħi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leħni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nagħrafhom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huma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nagħtihom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; u huma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jintilfu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90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55576" y="214880"/>
            <a:ext cx="22999780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qatt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idejja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jaħtafhomli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tahomli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hu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akbar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jaħtafhom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id </a:t>
            </a:r>
          </a:p>
        </p:txBody>
      </p:sp>
    </p:spTree>
    <p:extLst>
      <p:ext uri="{BB962C8B-B14F-4D97-AF65-F5344CB8AC3E}">
        <p14:creationId xmlns:p14="http://schemas.microsoft.com/office/powerpoint/2010/main" val="360060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jxandru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ħlief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lil-Lhud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biss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xi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wħud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Ċipru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Ċireni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21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7760" y="3811003"/>
            <a:ext cx="22999780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il-Missier. Jien u l-Missier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ħaġa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waħda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10117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dawn,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ikellmu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wkoll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lill-Griegi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jxandrulhom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Evanġelju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tal-Mulej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Ġesù. U id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kienet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6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dawk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emmnu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aħbar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dan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waslet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f’widnejn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Knisja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1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Ġerusalemm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bagħtu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Barnaba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Meta dan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wasal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grazzja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feraħ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jħeġġiġhom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biex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0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jibqgħu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b’rieda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sħiħa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magħqudin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Għax hu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raġel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tajjeb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mimli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Ispirtu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bil-fidi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ġemgħa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nies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7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ingħaqdet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Imbagħad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Barnaba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Tarsu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jfittex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Sawl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u, meta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Għaddew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sena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sħiħa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6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flimkien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Knisja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għallmu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kotra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nies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f’Antjokja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li d-</a:t>
            </a:r>
            <a:r>
              <a:rPr lang="en-US" sz="15500" spc="-3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spc="-3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għall-ewwel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darba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sejħulhom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&lt;</a:t>
            </a:r>
            <a:r>
              <a:rPr lang="en-US" sz="155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Kristjani</a:t>
            </a:r>
            <a:r>
              <a:rPr lang="en-US" sz="155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&gt;.</a:t>
            </a:r>
          </a:p>
        </p:txBody>
      </p:sp>
    </p:spTree>
    <p:extLst>
      <p:ext uri="{BB962C8B-B14F-4D97-AF65-F5344CB8AC3E}">
        <p14:creationId xmlns:p14="http://schemas.microsoft.com/office/powerpoint/2010/main" val="1617349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520</Words>
  <Application>Microsoft Office PowerPoint</Application>
  <PresentationFormat>Custom</PresentationFormat>
  <Paragraphs>60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72</cp:revision>
  <dcterms:created xsi:type="dcterms:W3CDTF">2012-07-21T16:47:17Z</dcterms:created>
  <dcterms:modified xsi:type="dcterms:W3CDTF">2024-03-26T06:35:35Z</dcterms:modified>
</cp:coreProperties>
</file>