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36"/>
  </p:notesMasterIdLst>
  <p:sldIdLst>
    <p:sldId id="398" r:id="rId3"/>
    <p:sldId id="342" r:id="rId4"/>
    <p:sldId id="791" r:id="rId5"/>
    <p:sldId id="792" r:id="rId6"/>
    <p:sldId id="793" r:id="rId7"/>
    <p:sldId id="794" r:id="rId8"/>
    <p:sldId id="795" r:id="rId9"/>
    <p:sldId id="796" r:id="rId10"/>
    <p:sldId id="797" r:id="rId11"/>
    <p:sldId id="798" r:id="rId12"/>
    <p:sldId id="799" r:id="rId13"/>
    <p:sldId id="800" r:id="rId14"/>
    <p:sldId id="395" r:id="rId15"/>
    <p:sldId id="396" r:id="rId16"/>
    <p:sldId id="640" r:id="rId17"/>
    <p:sldId id="801" r:id="rId18"/>
    <p:sldId id="355" r:id="rId19"/>
    <p:sldId id="356" r:id="rId20"/>
    <p:sldId id="802" r:id="rId21"/>
    <p:sldId id="358" r:id="rId22"/>
    <p:sldId id="803" r:id="rId23"/>
    <p:sldId id="804" r:id="rId24"/>
    <p:sldId id="607" r:id="rId25"/>
    <p:sldId id="402" r:id="rId26"/>
    <p:sldId id="755" r:id="rId27"/>
    <p:sldId id="363" r:id="rId28"/>
    <p:sldId id="364" r:id="rId29"/>
    <p:sldId id="805" r:id="rId30"/>
    <p:sldId id="806" r:id="rId31"/>
    <p:sldId id="807" r:id="rId32"/>
    <p:sldId id="808" r:id="rId33"/>
    <p:sldId id="405" r:id="rId34"/>
    <p:sldId id="371" r:id="rId35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7929-B8A3-448D-8721-5BFA3845A564}" type="datetimeFigureOut">
              <a:rPr lang="mt-MT" smtClean="0"/>
              <a:t>07/04/2024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804F-3AD4-4E14-B6EE-A682EC71CD34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338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 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tal-Atti tal-Appostli</a:t>
            </a:r>
            <a:endParaRPr lang="en-GB" sz="1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14, 19-28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rrikkmandawhom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f’idejn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grazzja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għax-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xogħol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temmew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laqqgħu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379934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jgħarrfuhom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wrewhom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fetaħ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tal-fidi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għall-pagani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24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ftit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45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779714"/>
            <a:ext cx="23353713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Il-ħbieb tiegħek, Mulej, huma s-sebħ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tas-saltna tiegħek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15666" y="1425735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Kulma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għamilt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iroddlok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ħajr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iberkuk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ħbieb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15666" y="1425735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sebħ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saltna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ixandru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is-setgħa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jitkellmu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1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2388331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Il-ħbieb tiegħek, Mulej, huma s-sebħ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tas-saltna tiegħek</a:t>
            </a: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jgħarrfu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lill-bniedem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qawwa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s-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sebħ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ġmiel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tas-saltna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Saltnatek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saltna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għaż-żminijiet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nisel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nisel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ħakma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53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f’Listra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Ikonju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rnexxielhom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idawru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2387537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Il-ħbieb tiegħek, Mulej, huma s-sebħ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tas-saltna tiegħek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233101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Tifħir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ixandar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fommi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jbierek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kulħadd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qaddis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4963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2388331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Il-ħbieb tiegħek, Mulej, huma s-sebħ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tas-saltna tiegħek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8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1187426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Il-Messija jbati u fit-tielet jum iqum mill-imwiet,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hekk jidħol fil-glorja tiegħu.</a:t>
            </a:r>
            <a:endParaRPr lang="nl-NL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14, 27-31a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nħallilkom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nagħtihulkomx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Tħallux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titħawwad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titbeżża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&gt;.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75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tħobbuni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tifirħu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il-Missier, għax il-Missier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minn issa</a:t>
            </a:r>
          </a:p>
        </p:txBody>
      </p:sp>
    </p:spTree>
    <p:extLst>
      <p:ext uri="{BB962C8B-B14F-4D97-AF65-F5344CB8AC3E}">
        <p14:creationId xmlns:p14="http://schemas.microsoft.com/office/powerpoint/2010/main" val="322243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jħaġġru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kaxkruh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’il barra mill-belt, għax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ħasbuh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mejjet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riġlejh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daħal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jseħħ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jseħħ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nkellimkom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tul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Prinċep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xejn ma</a:t>
            </a:r>
          </a:p>
        </p:txBody>
      </p:sp>
    </p:spTree>
    <p:extLst>
      <p:ext uri="{BB962C8B-B14F-4D97-AF65-F5344CB8AC3E}">
        <p14:creationId xmlns:p14="http://schemas.microsoft.com/office/powerpoint/2010/main" val="3932400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tagħraf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nħobb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-Missier u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ordnali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l-Missier”.</a:t>
            </a:r>
          </a:p>
        </p:txBody>
      </p:sp>
    </p:spTree>
    <p:extLst>
      <p:ext uri="{BB962C8B-B14F-4D97-AF65-F5344CB8AC3E}">
        <p14:creationId xmlns:p14="http://schemas.microsoft.com/office/powerpoint/2010/main" val="4088606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il-belt.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ma’ Barnaba u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Derbi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Huma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Evanġelju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f’dik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il-belt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Fi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triqthom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7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Listra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Ikonju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jagħmlu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jħeġġuhom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jibqgħu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kif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5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jgħidulhom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jeħtiġilna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nbatu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ħafna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nidħlu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fis-Saltna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Għamlulhom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presbiteri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f’kull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4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bit-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s-sawm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ħallewhom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f’idejn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Pisidja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Pamfilja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3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f’Perġe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Attalija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mnejn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bagħtuhom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7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f’Perġe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Attalija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mnejn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bagħtuhom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2981217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497</Words>
  <Application>Microsoft Office PowerPoint</Application>
  <PresentationFormat>Custom</PresentationFormat>
  <Paragraphs>63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Carauana</dc:creator>
  <cp:lastModifiedBy>Alfred Caruan a</cp:lastModifiedBy>
  <cp:revision>69</cp:revision>
  <dcterms:created xsi:type="dcterms:W3CDTF">2012-07-21T16:47:17Z</dcterms:created>
  <dcterms:modified xsi:type="dcterms:W3CDTF">2024-04-07T04:31:31Z</dcterms:modified>
</cp:coreProperties>
</file>