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10" r:id="rId5"/>
    <p:sldId id="811" r:id="rId6"/>
    <p:sldId id="812" r:id="rId7"/>
    <p:sldId id="813" r:id="rId8"/>
    <p:sldId id="814" r:id="rId9"/>
    <p:sldId id="815" r:id="rId10"/>
    <p:sldId id="395" r:id="rId11"/>
    <p:sldId id="396" r:id="rId12"/>
    <p:sldId id="640" r:id="rId13"/>
    <p:sldId id="816" r:id="rId14"/>
    <p:sldId id="355" r:id="rId15"/>
    <p:sldId id="356" r:id="rId16"/>
    <p:sldId id="358" r:id="rId17"/>
    <p:sldId id="359" r:id="rId18"/>
    <p:sldId id="817" r:id="rId19"/>
    <p:sldId id="360" r:id="rId20"/>
    <p:sldId id="607" r:id="rId21"/>
    <p:sldId id="402" r:id="rId22"/>
    <p:sldId id="755" r:id="rId23"/>
    <p:sldId id="363" r:id="rId24"/>
    <p:sldId id="364" r:id="rId25"/>
    <p:sldId id="818" r:id="rId26"/>
    <p:sldId id="819" r:id="rId27"/>
    <p:sldId id="820" r:id="rId28"/>
    <p:sldId id="821" r:id="rId29"/>
    <p:sldId id="822" r:id="rId30"/>
    <p:sldId id="823" r:id="rId31"/>
    <p:sldId id="405" r:id="rId32"/>
    <p:sldId id="371" r:id="rId33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50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3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it-I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12, 24 – 13, 5a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851722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Ifaħħruk il-popli, o Alla, ifaħħruk il-popli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00386" y="1187426"/>
            <a:ext cx="2275452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Iħenn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Alla,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jberikna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idawwar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d-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dija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043410"/>
            <a:ext cx="2275452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jingħarfu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triqatek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3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1560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Ifaħħruk il-popli, o Alla, ifaħħruk il-popli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115418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Jithennew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jgħannu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, għax 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trieġi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popli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bis-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, u l-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 l-art inti </a:t>
            </a:r>
            <a:r>
              <a:rPr lang="en-GB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tmexxihom</a:t>
            </a:r>
            <a:r>
              <a:rPr lang="en-GB" sz="15500" dirty="0">
                <a:solidFill>
                  <a:schemeClr val="bg1"/>
                </a:solidFill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2387537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Ifaħħruk il-popli, o Alla, ifaħħruk il-popli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3811003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Ifaħħruk il-popli, o Alla,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ifaħħruk il-popli kollha.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Iberikna Alla, u tibża’ minnu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 kollha minn tarf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għall-ieħor!</a:t>
            </a:r>
          </a:p>
        </p:txBody>
      </p:sp>
    </p:spTree>
    <p:extLst>
      <p:ext uri="{BB962C8B-B14F-4D97-AF65-F5344CB8AC3E}">
        <p14:creationId xmlns:p14="http://schemas.microsoft.com/office/powerpoint/2010/main" val="113821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32456" y="2051522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Ifaħħruk il-popli, o Alla, ifaħħruk il-popli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baqgħet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tikber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toktor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Barnaba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temmew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ministeru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115418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Jiena d-dawl tad-dinja,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 jiġi warajja jkollu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d-dawl tal-ħajja.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94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/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 12, 44-50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2777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leħnu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2777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jkun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huwa d-dawl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0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2777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dlam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jisma’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jħarsux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nagħmilx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4805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2777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żda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imaqdar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jilqax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hemm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25929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12777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 hi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moħħi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kien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jiġifieri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6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1187426"/>
            <a:ext cx="2268252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ordnali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nitkellem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ordni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056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6390" y="3563690"/>
            <a:ext cx="2268252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l-Missier”.</a:t>
            </a:r>
          </a:p>
        </p:txBody>
      </p:sp>
    </p:spTree>
    <p:extLst>
      <p:ext uri="{BB962C8B-B14F-4D97-AF65-F5344CB8AC3E}">
        <p14:creationId xmlns:p14="http://schemas.microsoft.com/office/powerpoint/2010/main" val="323782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reġgħu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Ġwanni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Marku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profeti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għalliema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Barnaba,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Xmun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Niger,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Luċju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Ċireni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Manahen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trabba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Erodi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08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tetrarka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Darba, waqt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qegħdin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iqimu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-Mulej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jsumu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3689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Agħżluli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Barnaba u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xogħol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72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Imbagħad, wara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qiegħdu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jdejhom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Għalhekk huma,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mibgħuta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Selewkja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minn hemm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għal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Ċipru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Salamina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Alla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478</Words>
  <Application>Microsoft Office PowerPoint</Application>
  <PresentationFormat>Custom</PresentationFormat>
  <Paragraphs>57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73</cp:revision>
  <dcterms:created xsi:type="dcterms:W3CDTF">2012-07-21T16:47:17Z</dcterms:created>
  <dcterms:modified xsi:type="dcterms:W3CDTF">2024-03-26T06:37:17Z</dcterms:modified>
</cp:coreProperties>
</file>