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47" r:id="rId5"/>
    <p:sldId id="848" r:id="rId6"/>
    <p:sldId id="849" r:id="rId7"/>
    <p:sldId id="850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395" r:id="rId16"/>
    <p:sldId id="396" r:id="rId17"/>
    <p:sldId id="640" r:id="rId18"/>
    <p:sldId id="858" r:id="rId19"/>
    <p:sldId id="355" r:id="rId20"/>
    <p:sldId id="356" r:id="rId21"/>
    <p:sldId id="859" r:id="rId22"/>
    <p:sldId id="358" r:id="rId23"/>
    <p:sldId id="359" r:id="rId24"/>
    <p:sldId id="860" r:id="rId25"/>
    <p:sldId id="360" r:id="rId26"/>
    <p:sldId id="607" r:id="rId27"/>
    <p:sldId id="402" r:id="rId28"/>
    <p:sldId id="755" r:id="rId29"/>
    <p:sldId id="363" r:id="rId30"/>
    <p:sldId id="364" r:id="rId31"/>
    <p:sldId id="861" r:id="rId32"/>
    <p:sldId id="868" r:id="rId33"/>
    <p:sldId id="862" r:id="rId34"/>
    <p:sldId id="863" r:id="rId35"/>
    <p:sldId id="864" r:id="rId36"/>
    <p:sldId id="865" r:id="rId37"/>
    <p:sldId id="869" r:id="rId38"/>
    <p:sldId id="866" r:id="rId39"/>
    <p:sldId id="867" r:id="rId40"/>
    <p:sldId id="405" r:id="rId41"/>
    <p:sldId id="371" r:id="rId42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66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20, 28-38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nieħdu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ngħinu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hu fil-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bżonn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niftakru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Ġesù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3339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jagħti hu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min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għarkupptejh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jitlob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6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infexxew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f’bikja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jgħannqu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jbusuh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ħassew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</a:t>
            </a:r>
          </a:p>
        </p:txBody>
      </p:sp>
    </p:spTree>
    <p:extLst>
      <p:ext uri="{BB962C8B-B14F-4D97-AF65-F5344CB8AC3E}">
        <p14:creationId xmlns:p14="http://schemas.microsoft.com/office/powerpoint/2010/main" val="49365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9163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jerġgħu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wiċċu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wassluh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sal-ġifen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59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4571802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Slaten tal-art, għannu lil All</a:t>
            </a:r>
            <a:r>
              <a:rPr lang="mt-MT" sz="16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5735"/>
            <a:ext cx="2275452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Ibgħat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wettaq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dik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ħaddimt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5735"/>
            <a:ext cx="2275452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Lejn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it-tempju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f’Ġerusalemm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is-slaten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iġibu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għotjiet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00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71600" y="3657115"/>
            <a:ext cx="226105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Slaten tal-art, għannu lil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17656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Slaten</a:t>
            </a:r>
            <a:r>
              <a:rPr lang="en-GB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</a:t>
            </a:r>
            <a:r>
              <a:rPr lang="en-GB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-art, </a:t>
            </a:r>
            <a:r>
              <a:rPr lang="en-GB" sz="1550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faħħru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bid-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daqq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Sidi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dak 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jirkeb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smewwiet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smewwiet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lill-presbiteri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Efesu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Ħudu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infuskom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tal-merħla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618369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Arawh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 Se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jsamma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leħnu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leħen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Agħrfu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033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99592" y="3657115"/>
            <a:ext cx="22538504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Slaten tal-art, għannu lil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286888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 Iżrael il-kobor tiegħu;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fis-smewwiet il-qawwa tiegħu.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Tal-biża’ Alla fis-santwarju tiegħu!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Alla ta’ Iżrael, li jagħti qawwa u ħila lill-poplu tiegħu.</a:t>
            </a:r>
          </a:p>
        </p:txBody>
      </p:sp>
    </p:spTree>
    <p:extLst>
      <p:ext uri="{BB962C8B-B14F-4D97-AF65-F5344CB8AC3E}">
        <p14:creationId xmlns:p14="http://schemas.microsoft.com/office/powerpoint/2010/main" val="310542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43608" y="3419674"/>
            <a:ext cx="22466496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Slaten tal-art, għannu lil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Il-Kelma tiegħek, Mulej, hi l-verità: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qaddisna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tal-verità.</a:t>
            </a:r>
            <a:endParaRPr lang="nl-NL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17, 11b-19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2618369"/>
            <a:ext cx="2268252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talab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għassiesa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tirgħu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Knisja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kiseb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b’demmu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37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1425735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“Missier qaddis,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dawk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0016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425735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domt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tiegħek,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53561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minnhom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ntilef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telfien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Imma 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dan, </a:t>
            </a:r>
          </a:p>
        </p:txBody>
      </p:sp>
    </p:spTree>
    <p:extLst>
      <p:ext uri="{BB962C8B-B14F-4D97-AF65-F5344CB8AC3E}">
        <p14:creationId xmlns:p14="http://schemas.microsoft.com/office/powerpoint/2010/main" val="135121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425735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tiegħek, </a:t>
            </a:r>
          </a:p>
        </p:txBody>
      </p:sp>
    </p:spTree>
    <p:extLst>
      <p:ext uri="{BB962C8B-B14F-4D97-AF65-F5344CB8AC3E}">
        <p14:creationId xmlns:p14="http://schemas.microsoft.com/office/powerpoint/2010/main" val="1045234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1426529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bagħdithom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mhumiex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766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426529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twarrabhom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tħarishom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mill-Ħażin. </a:t>
            </a:r>
          </a:p>
        </p:txBody>
      </p:sp>
    </p:spTree>
    <p:extLst>
      <p:ext uri="{BB962C8B-B14F-4D97-AF65-F5344CB8AC3E}">
        <p14:creationId xmlns:p14="http://schemas.microsoft.com/office/powerpoint/2010/main" val="424400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2618369"/>
            <a:ext cx="2268252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mhumiex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bħalma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7865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 hi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Kif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1328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1426529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mqaddsin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05651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nitlaq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jidħlu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ilpup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qalila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lill-merħla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jaħfruhilhiex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iqumu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2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wħud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jgħallmu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hu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bil-ħsieb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jdawru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dixxipli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iftħu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tliet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snin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sħaħ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nhar</a:t>
            </a:r>
            <a:r>
              <a:rPr lang="en-US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waqaft</a:t>
            </a:r>
            <a:r>
              <a:rPr lang="en-US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inwi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bid-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dmugħ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82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nitlaqkom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f’idejn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tal-grazzja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għandha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tibnikom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tagħtikom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5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sehemkom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huma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kkonsagrati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Fidda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lbies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ħaddieħor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xtaqthom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tafu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6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2333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ħadmu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għall-ħtiġiet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ta’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sħabi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F’kollox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urejtkom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b’xogħol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iebes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għandna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596</Words>
  <Application>Microsoft Office PowerPoint</Application>
  <PresentationFormat>Custom</PresentationFormat>
  <Paragraphs>70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74</cp:revision>
  <dcterms:created xsi:type="dcterms:W3CDTF">2012-07-21T16:47:17Z</dcterms:created>
  <dcterms:modified xsi:type="dcterms:W3CDTF">2024-04-07T06:37:37Z</dcterms:modified>
</cp:coreProperties>
</file>