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7"/>
  </p:notesMasterIdLst>
  <p:sldIdLst>
    <p:sldId id="398" r:id="rId3"/>
    <p:sldId id="342" r:id="rId4"/>
    <p:sldId id="854" r:id="rId5"/>
    <p:sldId id="855" r:id="rId6"/>
    <p:sldId id="856" r:id="rId7"/>
    <p:sldId id="857" r:id="rId8"/>
    <p:sldId id="858" r:id="rId9"/>
    <p:sldId id="859" r:id="rId10"/>
    <p:sldId id="860" r:id="rId11"/>
    <p:sldId id="861" r:id="rId12"/>
    <p:sldId id="862" r:id="rId13"/>
    <p:sldId id="863" r:id="rId14"/>
    <p:sldId id="864" r:id="rId15"/>
    <p:sldId id="865" r:id="rId16"/>
    <p:sldId id="866" r:id="rId17"/>
    <p:sldId id="395" r:id="rId18"/>
    <p:sldId id="396" r:id="rId19"/>
    <p:sldId id="640" r:id="rId20"/>
    <p:sldId id="867" r:id="rId21"/>
    <p:sldId id="355" r:id="rId22"/>
    <p:sldId id="356" r:id="rId23"/>
    <p:sldId id="868" r:id="rId24"/>
    <p:sldId id="358" r:id="rId25"/>
    <p:sldId id="359" r:id="rId26"/>
    <p:sldId id="360" r:id="rId27"/>
    <p:sldId id="607" r:id="rId28"/>
    <p:sldId id="402" r:id="rId29"/>
    <p:sldId id="755" r:id="rId30"/>
    <p:sldId id="363" r:id="rId31"/>
    <p:sldId id="364" r:id="rId32"/>
    <p:sldId id="869" r:id="rId33"/>
    <p:sldId id="870" r:id="rId34"/>
    <p:sldId id="405" r:id="rId35"/>
    <p:sldId id="371" r:id="rId36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C2E00"/>
    <a:srgbClr val="663300"/>
    <a:srgbClr val="502800"/>
    <a:srgbClr val="0033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3E92-80F3-4BCD-A782-3369A3F58CF2}" type="datetimeFigureOut">
              <a:rPr lang="mt-MT" smtClean="0"/>
              <a:t>07/04/2024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E516-0E96-4AB5-984F-9103C7EDE567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6357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b="1" i="1" kern="1200" dirty="0">
              <a:solidFill>
                <a:srgbClr val="5C2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1E516-0E96-4AB5-984F-9103C7EDE567}" type="slidenum">
              <a:rPr lang="mt-MT" smtClean="0"/>
              <a:t>12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247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15, 7-21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Ma’ dan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jaqbel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kif hemm miktub: 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&lt;Wara dan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niġi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nibni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David, li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ġġarrfet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01748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ntella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ħerba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nwaqqafha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ifittxu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bqija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tal-bnedmin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endParaRPr lang="en-US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9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fuqhom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issejjaħ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ismi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qedem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&gt;. 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min</a:t>
            </a:r>
          </a:p>
        </p:txBody>
      </p:sp>
    </p:spTree>
    <p:extLst>
      <p:ext uri="{BB962C8B-B14F-4D97-AF65-F5344CB8AC3E}">
        <p14:creationId xmlns:p14="http://schemas.microsoft.com/office/powerpoint/2010/main" val="27896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idejjaqhom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lill-pagani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jikkonvertu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Alla. Biss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niktbulhom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jitbiegħdu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ikel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imniġġes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bl-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idoli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</a:p>
        </p:txBody>
      </p:sp>
    </p:spTree>
    <p:extLst>
      <p:ext uri="{BB962C8B-B14F-4D97-AF65-F5344CB8AC3E}">
        <p14:creationId xmlns:p14="http://schemas.microsoft.com/office/powerpoint/2010/main" val="240251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miż-żwieġ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ħażin,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laħam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annimali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fgati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mid-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demm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 mill-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żminijiet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kien hemm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f’kull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belt min</a:t>
            </a:r>
          </a:p>
        </p:txBody>
      </p:sp>
    </p:spTree>
    <p:extLst>
      <p:ext uri="{BB962C8B-B14F-4D97-AF65-F5344CB8AC3E}">
        <p14:creationId xmlns:p14="http://schemas.microsoft.com/office/powerpoint/2010/main" val="17915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ixandar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Mosè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jaqraha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fis-sinagogi kull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nhar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</a:t>
            </a:r>
            <a:r>
              <a:rPr lang="en-US" sz="15500" b="1" i="1" dirty="0">
                <a:solidFill>
                  <a:srgbClr val="5C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6951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3851722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Xandru fost il-popli kollha l-għeġubijiet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1600" y="1425735"/>
            <a:ext cx="22610512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ġdida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-art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3698277"/>
            <a:ext cx="22502970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bierku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788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539354"/>
            <a:ext cx="21914205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diskussjoni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twila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Pietru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“Ħuti,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7778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Xandru fost il-popli kollha l-għeġubijiet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3563690"/>
            <a:ext cx="2263646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Ħabbru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jum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ieħor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is-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salvazzjoni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Xandru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is-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sebħ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għeġubijiet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4310" y="2195538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Xandru fost il-popli kollha l-għeġubijiet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286888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Għidu fost il-ġnus: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“Il-Mulej isaltan!”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jżomm sħiħa d-dinja biex qatt ma titħarrek;hu li </a:t>
            </a:r>
            <a:r>
              <a:rPr lang="it-IT" sz="15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jiġġudika l-popli bis-sewwa.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3" y="2123530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Xandru fost il-popli kollha l-għeġubijiet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425735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In-nagħaġ tiegħi jisimgħu leħni, </a:t>
            </a:r>
            <a:r>
              <a:rPr lang="nl-NL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jgħid il-Mulej;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jiena nagħrafhom, u huma jimxu warajja.</a:t>
            </a:r>
            <a:endParaRPr lang="nl-NL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15, 9-11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539354"/>
            <a:ext cx="21914205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għażilni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minn fommi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pagani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Evanġelju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xehdu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Alla, li</a:t>
            </a:r>
          </a:p>
        </p:txBody>
      </p:sp>
    </p:spTree>
    <p:extLst>
      <p:ext uri="{BB962C8B-B14F-4D97-AF65-F5344CB8AC3E}">
        <p14:creationId xmlns:p14="http://schemas.microsoft.com/office/powerpoint/2010/main" val="2748599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Ibqgħu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fl-imħabba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tħarsu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tibqgħu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qiegħed</a:t>
            </a:r>
          </a:p>
        </p:txBody>
      </p:sp>
    </p:spTree>
    <p:extLst>
      <p:ext uri="{BB962C8B-B14F-4D97-AF65-F5344CB8AC3E}">
        <p14:creationId xmlns:p14="http://schemas.microsoft.com/office/powerpoint/2010/main" val="1775578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f’imħabbtu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Għedtilkom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0023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539354"/>
            <a:ext cx="21914205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jagħraf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qlub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bħalma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Ma għamel ebda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</a:t>
            </a:r>
          </a:p>
        </p:txBody>
      </p:sp>
    </p:spTree>
    <p:extLst>
      <p:ext uri="{BB962C8B-B14F-4D97-AF65-F5344CB8AC3E}">
        <p14:creationId xmlns:p14="http://schemas.microsoft.com/office/powerpoint/2010/main" val="295831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467346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saffielhom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qalbhom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bil-fidi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Mela issa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iġġarrbu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Alla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tqiegħdu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għonq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dixxipli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madmad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la</a:t>
            </a:r>
          </a:p>
        </p:txBody>
      </p:sp>
    </p:spTree>
    <p:extLst>
      <p:ext uri="{BB962C8B-B14F-4D97-AF65-F5344CB8AC3E}">
        <p14:creationId xmlns:p14="http://schemas.microsoft.com/office/powerpoint/2010/main" val="161962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467346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nerfgħuh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Wara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nemmnu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nsalvaw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4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467346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grazzja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 Ġesù”.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Imbagħad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ġemgħa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kollha.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jisimgħu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467346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Barnaba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jirrakkuntaw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sinjali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mirakli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permezz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fost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pagani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waqfu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39448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huma,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Ġakbu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“Ħuti,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isimgħuni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Xmun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qalilna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ħaseb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jiġbor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pagani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endParaRPr lang="en-US" sz="15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498</Words>
  <Application>Microsoft Office PowerPoint</Application>
  <PresentationFormat>Custom</PresentationFormat>
  <Paragraphs>67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Carauana</dc:creator>
  <cp:lastModifiedBy>Alfred Caruan a</cp:lastModifiedBy>
  <cp:revision>72</cp:revision>
  <dcterms:created xsi:type="dcterms:W3CDTF">2012-07-21T16:47:17Z</dcterms:created>
  <dcterms:modified xsi:type="dcterms:W3CDTF">2024-04-07T04:32:34Z</dcterms:modified>
</cp:coreProperties>
</file>