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09" r:id="rId5"/>
    <p:sldId id="810" r:id="rId6"/>
    <p:sldId id="811" r:id="rId7"/>
    <p:sldId id="812" r:id="rId8"/>
    <p:sldId id="813" r:id="rId9"/>
    <p:sldId id="814" r:id="rId10"/>
    <p:sldId id="815" r:id="rId11"/>
    <p:sldId id="816" r:id="rId12"/>
    <p:sldId id="817" r:id="rId13"/>
    <p:sldId id="818" r:id="rId14"/>
    <p:sldId id="819" r:id="rId15"/>
    <p:sldId id="820" r:id="rId16"/>
    <p:sldId id="821" r:id="rId17"/>
    <p:sldId id="395" r:id="rId18"/>
    <p:sldId id="396" r:id="rId19"/>
    <p:sldId id="640" r:id="rId20"/>
    <p:sldId id="822" r:id="rId21"/>
    <p:sldId id="355" r:id="rId22"/>
    <p:sldId id="356" r:id="rId23"/>
    <p:sldId id="823" r:id="rId24"/>
    <p:sldId id="358" r:id="rId25"/>
    <p:sldId id="359" r:id="rId26"/>
    <p:sldId id="824" r:id="rId27"/>
    <p:sldId id="360" r:id="rId28"/>
    <p:sldId id="607" r:id="rId29"/>
    <p:sldId id="402" r:id="rId30"/>
    <p:sldId id="755" r:id="rId31"/>
    <p:sldId id="363" r:id="rId32"/>
    <p:sldId id="364" r:id="rId33"/>
    <p:sldId id="825" r:id="rId34"/>
    <p:sldId id="826" r:id="rId35"/>
    <p:sldId id="827" r:id="rId36"/>
    <p:sldId id="828" r:id="rId37"/>
    <p:sldId id="405" r:id="rId38"/>
    <p:sldId id="371" r:id="rId39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50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3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13, 13-25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talbu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sultan,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mit-tribù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Benjamin, li dam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erbgħin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sena.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6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neħħa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sultan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David,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 din ix-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David, bin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Ġesse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0977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skont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rrid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sz="155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David,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skont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wegħda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1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salvatur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hu Ġesù.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miġja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Ġwanni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ħareġ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ixandar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magħmudija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ndiema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67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kien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wasal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ħidma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Ġwanni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intom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Imma,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9176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2618369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wieħed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jistħoqqli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nħoll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qorq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riġlejh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”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09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4715818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tal-Mulej irrid dejjem ngħanni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89652" y="1156458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irrid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ngħanni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f’kull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żmien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ixandar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fommi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fedeltà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89652" y="1299334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għedt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Tjubitek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tibqa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sħiħa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bħas-smewwiet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wettaqt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fedeltà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0562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sħabu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Pafos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Perge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Pamfilja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Hawn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Ġwanni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ħalliehom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32528" y="3657115"/>
            <a:ext cx="22288656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tal-Mulej irrid dejjem ngħanni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043410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Sibt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’il David,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qaddej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biż-żejt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imqaddes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dliktu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2618369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tkun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idi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miegħu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nsaħħu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wkoll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bi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driegħi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4962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32528" y="3419674"/>
            <a:ext cx="22360094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tal-Mulej irrid dejjem ngħanni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“Miegħu jkunu l-fedeltà u t-tieba tiegħi;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b’ismi tissaħħaħ il-qawwa tiegħu.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“Hu jsejjaħli: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‘</a:t>
            </a:r>
            <a:r>
              <a:rPr lang="it-I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 missieri u Alla tiegħi,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fortizza u salvazzjoni tiegħi!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”</a:t>
            </a:r>
            <a:r>
              <a:rPr lang="it-I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6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03966" y="3799664"/>
            <a:ext cx="22288656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tal-Mulej irrid dejjem ngħanni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286888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Ġesù Kristu, ix-xhud fidil, il-kbir fost il-mejtin,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ħabbna u ħallna minn dubietna bis-saħħa ta’ demmu.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Perge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sejrin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Pisidja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F’jum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Sibt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daħlu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2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13, 16-20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ħaslilhom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saqajhom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ilsir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mhuwiex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aqwa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messaġġier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jibagħtu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Jekk dawn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il-ħwejjeġ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tafuhom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1994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7604" y="-6157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għalikom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għażilt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sseħħ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Iskrittura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051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sieq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issa,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biex,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hu. </a:t>
            </a:r>
          </a:p>
        </p:txBody>
      </p:sp>
    </p:spTree>
    <p:extLst>
      <p:ext uri="{BB962C8B-B14F-4D97-AF65-F5344CB8AC3E}">
        <p14:creationId xmlns:p14="http://schemas.microsoft.com/office/powerpoint/2010/main" val="111302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8398" y="233101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nibgħat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lil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30132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7701" y="3734853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Liġi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Profeti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kapijiet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aħwa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minnkom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irid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5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kelmtejn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tħeġġiġ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lill-poplu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tkellmu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sinjal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tibżgħu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isimgħuni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715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barranija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fl-Eġittu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ħarġu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bil-qawwa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driegħu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396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madwar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erbgħin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deżert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xejjen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Kangħan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 l-art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b’wirt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3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ħamsin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sena.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Imħallfin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Samwel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22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627</Words>
  <Application>Microsoft Office PowerPoint</Application>
  <PresentationFormat>Custom</PresentationFormat>
  <Paragraphs>65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71</cp:revision>
  <dcterms:created xsi:type="dcterms:W3CDTF">2012-07-21T16:47:17Z</dcterms:created>
  <dcterms:modified xsi:type="dcterms:W3CDTF">2024-03-26T06:40:43Z</dcterms:modified>
</cp:coreProperties>
</file>