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871" r:id="rId3"/>
    <p:sldId id="872" r:id="rId4"/>
    <p:sldId id="890" r:id="rId5"/>
    <p:sldId id="891" r:id="rId6"/>
    <p:sldId id="892" r:id="rId7"/>
    <p:sldId id="893" r:id="rId8"/>
    <p:sldId id="894" r:id="rId9"/>
    <p:sldId id="913" r:id="rId10"/>
    <p:sldId id="895" r:id="rId11"/>
    <p:sldId id="896" r:id="rId12"/>
    <p:sldId id="897" r:id="rId13"/>
    <p:sldId id="898" r:id="rId14"/>
    <p:sldId id="899" r:id="rId15"/>
    <p:sldId id="395" r:id="rId16"/>
    <p:sldId id="396" r:id="rId17"/>
    <p:sldId id="640" r:id="rId18"/>
    <p:sldId id="900" r:id="rId19"/>
    <p:sldId id="355" r:id="rId20"/>
    <p:sldId id="356" r:id="rId21"/>
    <p:sldId id="901" r:id="rId22"/>
    <p:sldId id="358" r:id="rId23"/>
    <p:sldId id="359" r:id="rId24"/>
    <p:sldId id="902" r:id="rId25"/>
    <p:sldId id="360" r:id="rId26"/>
    <p:sldId id="903" r:id="rId27"/>
    <p:sldId id="905" r:id="rId28"/>
    <p:sldId id="904" r:id="rId29"/>
    <p:sldId id="607" r:id="rId30"/>
    <p:sldId id="402" r:id="rId31"/>
    <p:sldId id="755" r:id="rId32"/>
    <p:sldId id="363" r:id="rId33"/>
    <p:sldId id="364" r:id="rId34"/>
    <p:sldId id="906" r:id="rId35"/>
    <p:sldId id="907" r:id="rId36"/>
    <p:sldId id="908" r:id="rId37"/>
    <p:sldId id="909" r:id="rId38"/>
    <p:sldId id="910" r:id="rId39"/>
    <p:sldId id="911" r:id="rId40"/>
    <p:sldId id="912" r:id="rId41"/>
    <p:sldId id="405" r:id="rId42"/>
    <p:sldId id="371" r:id="rId43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red Caruan a" initials="ACa" lastIdx="1" clrIdx="0">
    <p:extLst>
      <p:ext uri="{19B8F6BF-5375-455C-9EA6-DF929625EA0E}">
        <p15:presenceInfo xmlns:p15="http://schemas.microsoft.com/office/powerpoint/2012/main" userId="ac38828d0b836a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C004C"/>
    <a:srgbClr val="660066"/>
    <a:srgbClr val="003300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60" y="162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0T15:18:23.590" idx="1">
    <p:pos x="14028" y="377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</a:t>
            </a:r>
            <a:r>
              <a:rPr lang="mt-MT" sz="159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it-I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22, 30; 23, 6-11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nsibu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xejn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ħażin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f’dan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Min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jaf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kellmux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spirtu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jew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anġlu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tilwim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aktar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kiber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1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fizzjal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beża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li se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jtertqu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lil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ordna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lis-suldati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jinżlu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jaħtfuh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minn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nofshom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jeħduh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fortizza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9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07604" y="3811003"/>
            <a:ext cx="22538504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wara, il-Mulej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deherlu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qallu: </a:t>
            </a:r>
          </a:p>
        </p:txBody>
      </p:sp>
    </p:spTree>
    <p:extLst>
      <p:ext uri="{BB962C8B-B14F-4D97-AF65-F5344CB8AC3E}">
        <p14:creationId xmlns:p14="http://schemas.microsoft.com/office/powerpoint/2010/main" val="129432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f’Ġerusalemm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ukoll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jeħtieġ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f’Ruma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13630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26" y="3995738"/>
            <a:ext cx="2203444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Ħarisni, o Alla, għax fik jien nistkenn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71600" y="1187426"/>
            <a:ext cx="22610512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Ħarisni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o Alla, għax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nistkenn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għedt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“Int Sidi”.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72394" y="2339554"/>
            <a:ext cx="22610512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inti s-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sehem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tal-wirt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r-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riżq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inti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żżomm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f’idejk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xortija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203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347666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Ħarisni, o Alla, għax fik jien nistkenn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Imbierek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tani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fehma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imqar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billejl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qalbi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tgħallimni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fizzjal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sewwa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qegħdin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jakkużaw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irbit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ordna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14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1187426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Inżomm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quddiemi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bih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f’leminti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qatt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ma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nitħarrek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5168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1560" y="3347666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Ħarisni, o Alla, għax fik jien nistkenn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1331442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Hekk tifraħ qalbi u tithenna ruħi,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ġismi wkoll jistrieħ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fil-kwiet.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1331442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int ma titlaqnix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fl-imwiet,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ma tħallix il-maħbub tiegħek jara l-qabar.</a:t>
            </a:r>
          </a:p>
        </p:txBody>
      </p:sp>
    </p:spTree>
    <p:extLst>
      <p:ext uri="{BB962C8B-B14F-4D97-AF65-F5344CB8AC3E}">
        <p14:creationId xmlns:p14="http://schemas.microsoft.com/office/powerpoint/2010/main" val="2511539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83569" y="3657115"/>
            <a:ext cx="23353713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Ħarisni, o Alla, għax fik jien nistkenn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1331442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 tgħallimni t-triq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tal-ħajja;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hemm il-milja tal-ferħ quddiemek,</a:t>
            </a:r>
          </a:p>
        </p:txBody>
      </p:sp>
    </p:spTree>
    <p:extLst>
      <p:ext uri="{BB962C8B-B14F-4D97-AF65-F5344CB8AC3E}">
        <p14:creationId xmlns:p14="http://schemas.microsoft.com/office/powerpoint/2010/main" val="2589305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3563690"/>
            <a:ext cx="2246649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hemm l-għaxqa għal dejjem f’lemintek.</a:t>
            </a:r>
          </a:p>
        </p:txBody>
      </p:sp>
    </p:spTree>
    <p:extLst>
      <p:ext uri="{BB962C8B-B14F-4D97-AF65-F5344CB8AC3E}">
        <p14:creationId xmlns:p14="http://schemas.microsoft.com/office/powerpoint/2010/main" val="371995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83569" y="3657115"/>
            <a:ext cx="23353713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Ħarisni, o Alla, għax fik jien nistkenn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21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323330"/>
            <a:ext cx="22489617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 jkunu lkoll ħaġa waħda, kif inti fija, Missier, u jiena fik,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biex hekk id-dinja temmen li inti bgħattni.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jiltaqgħu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qassisin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il-kbar u 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Sinedriju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bagħat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iġib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ressqu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quddiemhom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3432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94" y="1811250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17, 20-26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rafa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għajnejh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talab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nitlob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dawn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saħħa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nitolbok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Kif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Missier,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58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bgħattni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int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tajtha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</a:t>
            </a:r>
          </a:p>
        </p:txBody>
      </p:sp>
    </p:spTree>
    <p:extLst>
      <p:ext uri="{BB962C8B-B14F-4D97-AF65-F5344CB8AC3E}">
        <p14:creationId xmlns:p14="http://schemas.microsoft.com/office/powerpoint/2010/main" val="539048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bħalma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isiru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għalkollox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tagħraf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inti</a:t>
            </a:r>
          </a:p>
        </p:txBody>
      </p:sp>
    </p:spTree>
    <p:extLst>
      <p:ext uri="{BB962C8B-B14F-4D97-AF65-F5344CB8AC3E}">
        <p14:creationId xmlns:p14="http://schemas.microsoft.com/office/powerpoint/2010/main" val="3622714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bgħattni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ħabbejt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ħabbejt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irrid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dawk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863502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jaraw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ħabbejtni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ħolqien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Missier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265109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1488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għarfitekx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għaraftek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dawn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bgħattni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għarrafthom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93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08398" y="1426529"/>
            <a:ext cx="2253850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ngħarrafhulhom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iżjed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ħabbejtni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2557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99592" y="323330"/>
            <a:ext cx="22754528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Issa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kien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jaf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li xi</a:t>
            </a:r>
            <a:r>
              <a:rPr lang="mt-MT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wħud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min-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naħa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tas-Sadduċej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oħrajn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tal-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Fariżej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Għalhekk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għajjat</a:t>
            </a: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fis-Sinedriju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26882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7701" y="3734853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71600" y="2618369"/>
            <a:ext cx="2253850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“Ħuti,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Fariżew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bin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Fariżej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hu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għalhekk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qiegħed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isir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7911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08398" y="2619163"/>
            <a:ext cx="22538504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minħabba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tama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qawmien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3714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07604" y="1425735"/>
            <a:ext cx="2253850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tilwima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Fariżej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Sadduċej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ġemgħa</a:t>
            </a:r>
            <a:endParaRPr lang="en-US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nqasmet.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4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Għax is-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Sadduċej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la hemm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qawmien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minn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imwiet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anġli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lanqas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spirti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waqt li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Fariżej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jistqarru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0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43608" y="323330"/>
            <a:ext cx="2253850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storbju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xi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kittieba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tan-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tal-Fariżej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jeħduha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bil-qawwa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oħrajn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65919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3606</TotalTime>
  <Words>627</Words>
  <Application>Microsoft Office PowerPoint</Application>
  <PresentationFormat>Custom</PresentationFormat>
  <Paragraphs>76</Paragraphs>
  <Slides>41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77</cp:revision>
  <dcterms:created xsi:type="dcterms:W3CDTF">2012-07-21T16:47:17Z</dcterms:created>
  <dcterms:modified xsi:type="dcterms:W3CDTF">2024-04-07T05:33:20Z</dcterms:modified>
</cp:coreProperties>
</file>