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57" r:id="rId5"/>
    <p:sldId id="858" r:id="rId6"/>
    <p:sldId id="859" r:id="rId7"/>
    <p:sldId id="860" r:id="rId8"/>
    <p:sldId id="861" r:id="rId9"/>
    <p:sldId id="862" r:id="rId10"/>
    <p:sldId id="863" r:id="rId11"/>
    <p:sldId id="864" r:id="rId12"/>
    <p:sldId id="865" r:id="rId13"/>
    <p:sldId id="866" r:id="rId14"/>
    <p:sldId id="395" r:id="rId15"/>
    <p:sldId id="396" r:id="rId16"/>
    <p:sldId id="640" r:id="rId17"/>
    <p:sldId id="867" r:id="rId18"/>
    <p:sldId id="355" r:id="rId19"/>
    <p:sldId id="356" r:id="rId20"/>
    <p:sldId id="868" r:id="rId21"/>
    <p:sldId id="358" r:id="rId22"/>
    <p:sldId id="607" r:id="rId23"/>
    <p:sldId id="402" r:id="rId24"/>
    <p:sldId id="755" r:id="rId25"/>
    <p:sldId id="363" r:id="rId26"/>
    <p:sldId id="364" r:id="rId27"/>
    <p:sldId id="869" r:id="rId28"/>
    <p:sldId id="870" r:id="rId29"/>
    <p:sldId id="871" r:id="rId30"/>
    <p:sldId id="872" r:id="rId31"/>
    <p:sldId id="873" r:id="rId32"/>
    <p:sldId id="405" r:id="rId33"/>
    <p:sldId id="371" r:id="rId34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4" userDrawn="1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60" y="102"/>
      </p:cViewPr>
      <p:guideLst>
        <p:guide orient="horz" pos="4014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</a:p>
          <a:p>
            <a:pPr>
              <a:lnSpc>
                <a:spcPct val="110000"/>
              </a:lnSpc>
            </a:pP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mt-MT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15, 22-31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dak li hu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meħtieġ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jiġifieri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titbiegħdu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ikel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issagrifikat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lill-idoli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mid-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demm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laħam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tal-annimali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2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1187426"/>
            <a:ext cx="2264584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fgati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miż-żwieġ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ħażin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Tagħmlu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tajjeb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tħarsu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rwieħkom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dawn.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Saħħa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2747557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dawn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messaġġiera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niżlu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laqqgħu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ġemgħa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tawhom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ittra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qrawha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ferħu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għall-faraġ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tathom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5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632" y="4427786"/>
            <a:ext cx="2203444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Infaħħrek, Sidi, fost il-popli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107306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1475458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Sħiħa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qalbi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o Alla,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sħiħa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qalbi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ngħanni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ninseġ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għanja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Qum,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ruħ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tiegħi,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0" y="3811003"/>
            <a:ext cx="23353713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qum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arpa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ċetra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nqajjem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sbiħ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jum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710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156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Infaħħrek, Sidi, fost il-popli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251322"/>
            <a:ext cx="2263646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Infaħħrek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Sidi,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fost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popli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ngħannilek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fost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ġnus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 għax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m’ogħla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s-</a:t>
            </a:r>
            <a:r>
              <a:rPr lang="en-GB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smewwiet</a:t>
            </a:r>
            <a:r>
              <a:rPr lang="en-GB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it-</a:t>
            </a:r>
            <a:r>
              <a:rPr lang="en-GB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tieba</a:t>
            </a:r>
            <a:r>
              <a:rPr lang="en-GB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en-GB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sas-sħab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fedeltà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497966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Ogħla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’l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mis-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smewwiet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o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Alla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Uri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glorja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l-art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120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appostli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presbiteri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flimkien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mal-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Knisja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dehrilhom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jagħżlu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xi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wħud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4" y="3347666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Infaħħrek, Sidi, fost il-popli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376012"/>
            <a:ext cx="23353713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Sejjaħtilkom ħbieb</a:t>
            </a:r>
            <a:r>
              <a:rPr lang="nl-NL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jgħid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il-Mulej; </a:t>
            </a: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għaliex kulma smajt mingħand Missieri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jiena għarrafthulkom.</a:t>
            </a:r>
            <a:endParaRPr lang="nl-NL" sz="1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425374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15, 12-17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“Dan hu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kmandament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tħobbu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xulxin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ħabbejtkom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akbar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din: li wieħed jagħti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ħbiebu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Intom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ħbiebi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jekk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28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nikkmandakom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nsejħilkomx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jafx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sejjaħtilkom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ħbieb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19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smajt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għarrafthulkom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għażiltu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imma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għażilt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02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ħtartkom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tmorru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frott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frott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tagħkom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titolbu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-Missier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huwa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3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jibagħtuhom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Barnaba. Dawn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Ġuda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jgħidulu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Barsaba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95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690600"/>
            <a:ext cx="2246649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jagħtihulkom. Dan hu li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nikkmandakom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tħobbu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xulxin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08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quddiem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fost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aħwa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bagħtu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din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ittra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appostli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presbiteri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ħutkom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lill-aħwa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</a:t>
            </a:r>
          </a:p>
        </p:txBody>
      </p:sp>
    </p:spTree>
    <p:extLst>
      <p:ext uri="{BB962C8B-B14F-4D97-AF65-F5344CB8AC3E}">
        <p14:creationId xmlns:p14="http://schemas.microsoft.com/office/powerpoint/2010/main" val="269041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Antjokja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tas-Sirja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taċ-Ċiliċja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ġew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ġnus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is-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sliem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smajna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xi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wħud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nies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52617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mingħajr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ebda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ordni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ġew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ħawdukom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qallbulkom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moħħkom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kliemhom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Għalhekk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qbilna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lkoll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bejnietna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349682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dehrilna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kellna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nagħżlu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wħud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nibagħtuhom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flimkien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għeżież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Barnaba 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Pawlu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nies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117272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ddedikaw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ħajjithom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għall-isem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Sidna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Ġesù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Kristu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Għalhekk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bgħatnielkom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Ġuda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Sila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jgħidulkom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260831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kliemhom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istess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ħaġa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Għax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lill-Ispirtu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Santu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dehrilna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għandna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ngħabbukom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b’ebda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piż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ieħor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35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482</Words>
  <Application>Microsoft Office PowerPoint</Application>
  <PresentationFormat>Custom</PresentationFormat>
  <Paragraphs>63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Carauana</dc:creator>
  <cp:lastModifiedBy>Alfred Caruan a</cp:lastModifiedBy>
  <cp:revision>74</cp:revision>
  <dcterms:created xsi:type="dcterms:W3CDTF">2012-07-21T16:47:17Z</dcterms:created>
  <dcterms:modified xsi:type="dcterms:W3CDTF">2024-04-07T04:33:22Z</dcterms:modified>
</cp:coreProperties>
</file>