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871" r:id="rId3"/>
    <p:sldId id="872" r:id="rId4"/>
    <p:sldId id="873" r:id="rId5"/>
    <p:sldId id="874" r:id="rId6"/>
    <p:sldId id="875" r:id="rId7"/>
    <p:sldId id="876" r:id="rId8"/>
    <p:sldId id="877" r:id="rId9"/>
    <p:sldId id="878" r:id="rId10"/>
    <p:sldId id="879" r:id="rId11"/>
    <p:sldId id="880" r:id="rId12"/>
    <p:sldId id="395" r:id="rId13"/>
    <p:sldId id="396" r:id="rId14"/>
    <p:sldId id="640" r:id="rId15"/>
    <p:sldId id="881" r:id="rId16"/>
    <p:sldId id="355" r:id="rId17"/>
    <p:sldId id="356" r:id="rId18"/>
    <p:sldId id="882" r:id="rId19"/>
    <p:sldId id="358" r:id="rId20"/>
    <p:sldId id="359" r:id="rId21"/>
    <p:sldId id="883" r:id="rId22"/>
    <p:sldId id="360" r:id="rId23"/>
    <p:sldId id="607" r:id="rId24"/>
    <p:sldId id="402" r:id="rId25"/>
    <p:sldId id="755" r:id="rId26"/>
    <p:sldId id="363" r:id="rId27"/>
    <p:sldId id="364" r:id="rId28"/>
    <p:sldId id="890" r:id="rId29"/>
    <p:sldId id="884" r:id="rId30"/>
    <p:sldId id="885" r:id="rId31"/>
    <p:sldId id="886" r:id="rId32"/>
    <p:sldId id="887" r:id="rId33"/>
    <p:sldId id="888" r:id="rId34"/>
    <p:sldId id="889" r:id="rId35"/>
    <p:sldId id="405" r:id="rId36"/>
    <p:sldId id="371" r:id="rId37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  <a:srgbClr val="66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0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259998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18, 1-8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familja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ħafna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Korintin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jisimgħu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huma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tgħammdu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3851722"/>
            <a:ext cx="22034448" cy="7594082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għarraf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is-salvazzjoni tiegħu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lill-ġnus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71600" y="1187426"/>
            <a:ext cx="22610512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ġdida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għamel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ħwejjeġ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tal-għaġeb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71600" y="2321121"/>
            <a:ext cx="22610512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Ġibitlu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r-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rebħa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leminija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d-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driegħ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imqaddes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55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7778" y="2123530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għarraf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is-salvazzjoni tiegħu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lill-ġnus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1187426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Għarraf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salvazzjoni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f’għajnejn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wera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ġustizzja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2411562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Ftakar fit-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tieba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fedeltà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Iżrael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06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4310" y="2195538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għarraf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is-salvazzjoni tiegħu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lill-ġnus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331442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 kollha, minn tarf għall-ieħor,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rat is-salvazzjoni ta’ Alla tagħna.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Ateni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Korintu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sab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Akwila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14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331442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Għajtu bil-ferħ lill-Mulej fl-art kollha,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infexxu fil-hena, ifirħu u għannu!</a:t>
            </a:r>
            <a:endParaRPr lang="it-IT" sz="155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5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3" y="2123530"/>
            <a:ext cx="23353713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għarraf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is-salvazzjoni tiegħu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lill-ġnus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425735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 nħallikomx iltiema,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il-Mulej, </a:t>
            </a: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nerġa’ niġi għandkom, u qalbkom tifraħ.</a:t>
            </a:r>
            <a:endParaRPr lang="nl-NL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16, 16-20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07604" y="3811003"/>
            <a:ext cx="22538504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08398" y="2618369"/>
            <a:ext cx="2253850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ieħor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tarawnix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ieħor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terġgħu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tarawni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646094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wħud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bejniethom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X’ifisser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li qiegħed jgħid: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ieħor u ma</a:t>
            </a:r>
          </a:p>
        </p:txBody>
      </p:sp>
    </p:spTree>
    <p:extLst>
      <p:ext uri="{BB962C8B-B14F-4D97-AF65-F5344CB8AC3E}">
        <p14:creationId xmlns:p14="http://schemas.microsoft.com/office/powerpoint/2010/main" val="419934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tarawnix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ieħor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terġgħu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tarawni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li: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il-Missier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Għalhekk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02999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Italja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Prixxilla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għax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imperatur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Klawdju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ordna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jitilqu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5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X’inhu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ieħor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hu qiegħed jgħid?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nafux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jrid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għaraf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xtaqu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jistaqsuh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91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tistaqsu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xulxin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ieħor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tarawnix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ieħor</a:t>
            </a:r>
          </a:p>
        </p:txBody>
      </p:sp>
    </p:spTree>
    <p:extLst>
      <p:ext uri="{BB962C8B-B14F-4D97-AF65-F5344CB8AC3E}">
        <p14:creationId xmlns:p14="http://schemas.microsoft.com/office/powerpoint/2010/main" val="3747066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terġgħu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tarawni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intom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iżda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tifraħ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iġġarrbu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505565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08398" y="3811797"/>
            <a:ext cx="22538504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tagħkom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jitbiddel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f’hena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3631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għandhom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istess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jaħdem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jagħmlu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t-tined. Kull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Sibt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imur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jiddiskuti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fis-sinagoga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jfittex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jipperswadi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lil-Lhud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Griegi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9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Timotju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Maċedonja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hu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għax-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xandir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jixhed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lil-Lhud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Ġesù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Messija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huma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waqfulu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jidgħulu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farfar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ħwejġu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għat-telfien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2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’l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ngħaddi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pagani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1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għand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Ġustu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iqim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maġenb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sinagoga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Krispu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kap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tas-sinagoga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89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508</Words>
  <Application>Microsoft Office PowerPoint</Application>
  <PresentationFormat>Custom</PresentationFormat>
  <Paragraphs>70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75</cp:revision>
  <dcterms:created xsi:type="dcterms:W3CDTF">2012-07-21T16:47:17Z</dcterms:created>
  <dcterms:modified xsi:type="dcterms:W3CDTF">2024-04-07T05:28:27Z</dcterms:modified>
</cp:coreProperties>
</file>