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57" r:id="rId5"/>
    <p:sldId id="858" r:id="rId6"/>
    <p:sldId id="859" r:id="rId7"/>
    <p:sldId id="860" r:id="rId8"/>
    <p:sldId id="861" r:id="rId9"/>
    <p:sldId id="862" r:id="rId10"/>
    <p:sldId id="863" r:id="rId11"/>
    <p:sldId id="864" r:id="rId12"/>
    <p:sldId id="395" r:id="rId13"/>
    <p:sldId id="396" r:id="rId14"/>
    <p:sldId id="640" r:id="rId15"/>
    <p:sldId id="865" r:id="rId16"/>
    <p:sldId id="355" r:id="rId17"/>
    <p:sldId id="356" r:id="rId18"/>
    <p:sldId id="866" r:id="rId19"/>
    <p:sldId id="358" r:id="rId20"/>
    <p:sldId id="867" r:id="rId21"/>
    <p:sldId id="869" r:id="rId22"/>
    <p:sldId id="868" r:id="rId23"/>
    <p:sldId id="607" r:id="rId24"/>
    <p:sldId id="402" r:id="rId25"/>
    <p:sldId id="755" r:id="rId26"/>
    <p:sldId id="363" r:id="rId27"/>
    <p:sldId id="364" r:id="rId28"/>
    <p:sldId id="870" r:id="rId29"/>
    <p:sldId id="871" r:id="rId30"/>
    <p:sldId id="872" r:id="rId31"/>
    <p:sldId id="873" r:id="rId32"/>
    <p:sldId id="874" r:id="rId33"/>
    <p:sldId id="405" r:id="rId34"/>
    <p:sldId id="371" r:id="rId35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046"/>
    <a:srgbClr val="660066"/>
    <a:srgbClr val="0000C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" y="750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146" y="472684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</a:p>
          <a:p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mt-MT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13, 26-33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1425735"/>
            <a:ext cx="2264584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kif hemm miktub fit-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illum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nissiltek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20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632" y="4067746"/>
            <a:ext cx="2203444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Ibni int, jien illum nissiltek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26" y="323330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1187426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“Jien </a:t>
            </a: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għamiltu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s-sultan </a:t>
            </a: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Sijon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l-</a:t>
            </a: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għolja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mqaddsa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1425735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Irrid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inxandar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id-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digriet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tal-Mulej;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qalli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</a:t>
            </a: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Ibni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illum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nissiltek</a:t>
            </a:r>
            <a:r>
              <a:rPr lang="fr-FR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”...</a:t>
            </a:r>
            <a:endParaRPr lang="fr-FR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7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Ibni int, jien illum nissiltek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-1" y="2619163"/>
            <a:ext cx="23353713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...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Itlobni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u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ġnus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nagħtik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b’wirtek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truf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l-art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priża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tiegħek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  <a:r>
              <a:rPr lang="mt-MT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 ...</a:t>
            </a:r>
            <a:endParaRPr lang="en-GB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1426529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...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B’virġa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ħadid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int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tkissirhom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bħal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ġarra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tal-fuħħar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frak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tagħmilhom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6252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Ibni int, jien illum nissiltek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1425735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issa,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slaten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ifhmu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sewwa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twiddbu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taħkmu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l-art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28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jitkellem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fis-sinagoga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Pisidja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Pawlu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Abraham, u</a:t>
            </a: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3811003"/>
            <a:ext cx="22502970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Aqdu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bil-biża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bir-rogħda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riġlejh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busu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  <a:endParaRPr lang="fr-FR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31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94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Ibni int, jien illum nissiltek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9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286888"/>
            <a:ext cx="22489617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Jiena hu t-Triq, il-Verità u l-Ħajja, </a:t>
            </a: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 il-Mulej.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Ħadd ma jmur għand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il-Missier jekk mhux permezz tiegħi.</a:t>
            </a:r>
            <a:endParaRPr lang="nl-NL" sz="1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810456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/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14, 1-6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Tħallux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titħawwad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hemm ħafna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postijiet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inħejjilkom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10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Toqogħdu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nħejjilkom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post,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neħodkom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inkun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36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intom ukoll.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għall-post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tafuha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r>
              <a:rPr lang="en-US" sz="15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Tumas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qallu: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4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 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ġnus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tibżgħu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Alla,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Alla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aħbar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din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In-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Ġerusalemm 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kapijiet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“Mulej, </a:t>
            </a:r>
            <a:r>
              <a:rPr lang="en-US" sz="15500" b="1" i="1" dirty="0" err="1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nafux</a:t>
            </a:r>
            <a:r>
              <a:rPr lang="en-US" sz="15500" b="1" i="1" dirty="0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</a:t>
            </a:r>
            <a:r>
              <a:rPr lang="en-US" sz="15500" b="1" i="1" dirty="0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inti </a:t>
            </a:r>
            <a:r>
              <a:rPr lang="en-US" sz="15500" b="1" i="1" dirty="0" err="1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</a:t>
            </a:r>
            <a:r>
              <a:rPr lang="en-US" sz="15500" b="1" i="1" dirty="0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mt-MT" sz="15500" b="1" i="1" dirty="0">
              <a:solidFill>
                <a:srgbClr val="460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Kif </a:t>
            </a:r>
            <a:r>
              <a:rPr lang="en-US" sz="15500" b="1" i="1" dirty="0" err="1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nistgħu</a:t>
            </a:r>
            <a:r>
              <a:rPr lang="mt-MT" sz="15500" b="1" i="1" dirty="0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nafu</a:t>
            </a:r>
            <a:r>
              <a:rPr lang="en-US" sz="15500" b="1" i="1" dirty="0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t-</a:t>
            </a:r>
            <a:r>
              <a:rPr lang="en-US" sz="15500" b="1" i="1" dirty="0" err="1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</a:t>
            </a:r>
            <a:r>
              <a:rPr lang="en-US" sz="15500" b="1" i="1" dirty="0">
                <a:solidFill>
                  <a:srgbClr val="46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?”.</a:t>
            </a:r>
            <a:r>
              <a:rPr lang="en-US" sz="15500" dirty="0">
                <a:solidFill>
                  <a:srgbClr val="460046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460046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9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4402" y="1426529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Triq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il-Verità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il-Missier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permezz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35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7701" y="3734059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għarfux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Ġesù,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anqas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fehmu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jinqraw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kull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Sibt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madankollu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temmewhom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1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stess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kkundannawh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mewt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Għalkemm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sabux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setgħu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mewt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talbu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Pilatu</a:t>
            </a:r>
          </a:p>
        </p:txBody>
      </p:sp>
    </p:spTree>
    <p:extLst>
      <p:ext uri="{BB962C8B-B14F-4D97-AF65-F5344CB8AC3E}">
        <p14:creationId xmlns:p14="http://schemas.microsoft.com/office/powerpoint/2010/main" val="188107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ineħħilu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meta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temmew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kien miktub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niżżluh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mis-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salib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qegħduh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f’qabar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Imma</a:t>
            </a:r>
          </a:p>
        </p:txBody>
      </p:sp>
    </p:spTree>
    <p:extLst>
      <p:ext uri="{BB962C8B-B14F-4D97-AF65-F5344CB8AC3E}">
        <p14:creationId xmlns:p14="http://schemas.microsoft.com/office/powerpoint/2010/main" val="301016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qajmu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imwiet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Għal ħafna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baqa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jidher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dawk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jitilgħu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Galilija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lejn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4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Ġerusalemm, u li issa huma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xhieda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għalhekk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qegħdin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hawn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nagħtukom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2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aħbar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wegħda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Alla kien għamel lil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missirijietna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temmha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wliedhom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qajjem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Ġesù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2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484</Words>
  <Application>Microsoft Office PowerPoint</Application>
  <PresentationFormat>Custom</PresentationFormat>
  <Paragraphs>63</Paragraphs>
  <Slides>33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80</cp:revision>
  <dcterms:created xsi:type="dcterms:W3CDTF">2012-07-21T16:47:17Z</dcterms:created>
  <dcterms:modified xsi:type="dcterms:W3CDTF">2024-03-26T06:42:55Z</dcterms:modified>
</cp:coreProperties>
</file>