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57" r:id="rId5"/>
    <p:sldId id="858" r:id="rId6"/>
    <p:sldId id="859" r:id="rId7"/>
    <p:sldId id="861" r:id="rId8"/>
    <p:sldId id="862" r:id="rId9"/>
    <p:sldId id="863" r:id="rId10"/>
    <p:sldId id="864" r:id="rId11"/>
    <p:sldId id="865" r:id="rId12"/>
    <p:sldId id="866" r:id="rId13"/>
    <p:sldId id="395" r:id="rId14"/>
    <p:sldId id="396" r:id="rId15"/>
    <p:sldId id="640" r:id="rId16"/>
    <p:sldId id="867" r:id="rId17"/>
    <p:sldId id="355" r:id="rId18"/>
    <p:sldId id="356" r:id="rId19"/>
    <p:sldId id="868" r:id="rId20"/>
    <p:sldId id="358" r:id="rId21"/>
    <p:sldId id="869" r:id="rId22"/>
    <p:sldId id="871" r:id="rId23"/>
    <p:sldId id="870" r:id="rId24"/>
    <p:sldId id="607" r:id="rId25"/>
    <p:sldId id="402" r:id="rId26"/>
    <p:sldId id="755" r:id="rId27"/>
    <p:sldId id="363" r:id="rId28"/>
    <p:sldId id="364" r:id="rId29"/>
    <p:sldId id="872" r:id="rId30"/>
    <p:sldId id="873" r:id="rId31"/>
    <p:sldId id="874" r:id="rId32"/>
    <p:sldId id="875" r:id="rId33"/>
    <p:sldId id="405" r:id="rId34"/>
    <p:sldId id="371" r:id="rId35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4843" y="473478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mt-MT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18, 9-18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Galljon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ebda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kas ta’ dan.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ġranet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infired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rħielha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2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1426529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Sirja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Prixxilla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Akwila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F’Kenkri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xagħru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għax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3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811003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3734853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107306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1259434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ċapċpu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jdejkom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b’leħen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ferħ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Alla!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411562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hu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tal-biża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sultan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kbir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92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657909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411562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Irażżan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taħtna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iqiegħed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taħt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riġlejna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411562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jagħżlilna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wirt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kburija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Ġakobb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maħbub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372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f’Korintu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billejl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deherlhu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tibżax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tkellem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tiskotx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411562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Tela’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b’għajjat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ferħ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bid-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daqq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trombi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244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411562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-sultan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011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3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115418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Il-Messija kellu jbati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fit-tielet jum iqum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mill-imwiet u hekk jidħol fil-glorja tiegħu.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582957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16, 20-23a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</a:t>
            </a:r>
            <a:r>
              <a:rPr lang="mt-MT" sz="16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4402" y="1426529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tifraħ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iġġarrbu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jitbiddel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f’hena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98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Il-mara, meta tkun se tiled tħossha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mdejqa, għax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waslet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siegħa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iżda meta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twieldet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tarbija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hu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jmidd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jagħmillek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il-belt”.</a:t>
            </a:r>
            <a:r>
              <a:rPr lang="en-US" sz="15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478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tiftakarx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fl-uġigħ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twieled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Hekk intom, issa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tħossukom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imdejqa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narakom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86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4402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tifraħ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jeħodhulkom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F’dak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tistaqsuni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13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sena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xhur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jgħallimhom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Galljon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prokonslu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tal-Akaja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26514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għalenija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tellgħuh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qorti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il-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jipperswadi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lin-nies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endParaRPr lang="en-US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iqimu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r>
              <a:rPr lang="en-US" sz="155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Xħin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se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jiftaħ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fommu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Galljon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lil-Lhud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552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55576" y="157923"/>
            <a:ext cx="22964061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“Li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kieku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delitt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raġuni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nismagħkom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sabar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Lhud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 </a:t>
            </a:r>
          </a:p>
        </p:txBody>
      </p:sp>
    </p:spTree>
    <p:extLst>
      <p:ext uri="{BB962C8B-B14F-4D97-AF65-F5344CB8AC3E}">
        <p14:creationId xmlns:p14="http://schemas.microsoft.com/office/powerpoint/2010/main" val="403939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kwistjoni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dwar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ismijiet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arawha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rridx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nagħmilha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mħallef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ħwejjeġ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dawn.”</a:t>
            </a:r>
          </a:p>
        </p:txBody>
      </p:sp>
    </p:spTree>
    <p:extLst>
      <p:ext uri="{BB962C8B-B14F-4D97-AF65-F5344CB8AC3E}">
        <p14:creationId xmlns:p14="http://schemas.microsoft.com/office/powerpoint/2010/main" val="290820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bagħathom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’il barra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qorti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f’Sòsteni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kap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tawh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xebgħa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qorti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7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475</Words>
  <Application>Microsoft Office PowerPoint</Application>
  <PresentationFormat>Custom</PresentationFormat>
  <Paragraphs>64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74</cp:revision>
  <dcterms:created xsi:type="dcterms:W3CDTF">2012-07-21T16:47:17Z</dcterms:created>
  <dcterms:modified xsi:type="dcterms:W3CDTF">2024-04-07T05:29:09Z</dcterms:modified>
</cp:coreProperties>
</file>