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71" r:id="rId5"/>
    <p:sldId id="872" r:id="rId6"/>
    <p:sldId id="873" r:id="rId7"/>
    <p:sldId id="874" r:id="rId8"/>
    <p:sldId id="875" r:id="rId9"/>
    <p:sldId id="876" r:id="rId10"/>
    <p:sldId id="877" r:id="rId11"/>
    <p:sldId id="878" r:id="rId12"/>
    <p:sldId id="395" r:id="rId13"/>
    <p:sldId id="396" r:id="rId14"/>
    <p:sldId id="640" r:id="rId15"/>
    <p:sldId id="355" r:id="rId16"/>
    <p:sldId id="356" r:id="rId17"/>
    <p:sldId id="358" r:id="rId18"/>
    <p:sldId id="359" r:id="rId19"/>
    <p:sldId id="360" r:id="rId20"/>
    <p:sldId id="607" r:id="rId21"/>
    <p:sldId id="402" r:id="rId22"/>
    <p:sldId id="755" r:id="rId23"/>
    <p:sldId id="363" r:id="rId24"/>
    <p:sldId id="364" r:id="rId25"/>
    <p:sldId id="879" r:id="rId26"/>
    <p:sldId id="880" r:id="rId27"/>
    <p:sldId id="881" r:id="rId28"/>
    <p:sldId id="882" r:id="rId29"/>
    <p:sldId id="405" r:id="rId30"/>
    <p:sldId id="371" r:id="rId31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0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19871"/>
            <a:ext cx="23353713" cy="11176667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16, 1-10</a:t>
            </a: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fhimna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tajjeb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sejħilna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immorru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nxandrulhom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616" y="3707706"/>
            <a:ext cx="22034448" cy="7594082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lill-Mulej, nies kollha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tal-art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79314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Għajtu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nies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-art,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aqdu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idħlu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b’għana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ferrieħi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6437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lill-Mulej, nies kollha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tal-art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Kunu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afu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Jaħweh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ħalaqna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aħna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aħna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poplu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nagħaġ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tal-mergħa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60448" y="2123530"/>
            <a:ext cx="23353712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lill-Mulej, nies kollha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tal-art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3608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twajjeb il-Mulej,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 dejjem it-tieba tiegħu;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 żmien għal żmien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il-fedeltà tiegħu.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3" y="2387537"/>
            <a:ext cx="23353713" cy="78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Għajtu bil-ferħ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lill-Mulej, nies kollha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tal-art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Derbi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Timotju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bin mara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42872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Jekk intom irxuxtajtu ma’ Kristu,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fittxu l-ħwejjeġ tas-sema,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fejn Kristu qiegħed fuq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il-lemin ta’ Alla.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15, 18-21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tobgħodkom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bagħditni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bagħdet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tħobbkom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4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m’intomx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ħriġtkom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tobgħodkom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6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mhuwiex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ippersegwitaw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jippersegwitaw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iħarsu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2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jagħmluhulkom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huma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1368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temmen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missieru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Grieg.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tajba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Ikonju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qabad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għamillu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ċ-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ċirkonċiżjoni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minħabba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inħawi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għax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missieru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Grieg.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Huma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għaddejjin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4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ibliet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jgħarrfuhom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digrieti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presbiteri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jħeġġuhom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iħarsuhom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86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knejjes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jitwettqu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jiżdiedu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flg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kuljum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Friġja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l-art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tal-Galazja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għax </a:t>
            </a:r>
          </a:p>
        </p:txBody>
      </p:sp>
    </p:spTree>
    <p:extLst>
      <p:ext uri="{BB962C8B-B14F-4D97-AF65-F5344CB8AC3E}">
        <p14:creationId xmlns:p14="http://schemas.microsoft.com/office/powerpoint/2010/main" val="171146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ħallihomx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fl-Asja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fl-inħawi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ippruvaw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jidħlu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f’Bitinja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Ġesù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ħallihomx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Troas.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Billejl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viżjoni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Maċedonja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wieqaf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jitolbu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Maċedonja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għinna</a:t>
            </a: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!”. 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viżjoni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malajr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fittixna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nitilqu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Maċedonja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444</Words>
  <Application>Microsoft Office PowerPoint</Application>
  <PresentationFormat>Custom</PresentationFormat>
  <Paragraphs>63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Carauana</dc:creator>
  <cp:lastModifiedBy>Alfred Caruan a</cp:lastModifiedBy>
  <cp:revision>99</cp:revision>
  <dcterms:created xsi:type="dcterms:W3CDTF">2012-07-21T16:47:17Z</dcterms:created>
  <dcterms:modified xsi:type="dcterms:W3CDTF">2024-04-07T04:33:59Z</dcterms:modified>
</cp:coreProperties>
</file>