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</p:sldMasterIdLst>
  <p:sldIdLst>
    <p:sldId id="398" r:id="rId3"/>
    <p:sldId id="342" r:id="rId4"/>
    <p:sldId id="885" r:id="rId5"/>
    <p:sldId id="886" r:id="rId6"/>
    <p:sldId id="887" r:id="rId7"/>
    <p:sldId id="888" r:id="rId8"/>
    <p:sldId id="889" r:id="rId9"/>
    <p:sldId id="890" r:id="rId10"/>
    <p:sldId id="891" r:id="rId11"/>
    <p:sldId id="395" r:id="rId12"/>
    <p:sldId id="396" r:id="rId13"/>
    <p:sldId id="640" r:id="rId14"/>
    <p:sldId id="892" r:id="rId15"/>
    <p:sldId id="355" r:id="rId16"/>
    <p:sldId id="356" r:id="rId17"/>
    <p:sldId id="893" r:id="rId18"/>
    <p:sldId id="358" r:id="rId19"/>
    <p:sldId id="607" r:id="rId20"/>
    <p:sldId id="402" r:id="rId21"/>
    <p:sldId id="755" r:id="rId22"/>
    <p:sldId id="363" r:id="rId23"/>
    <p:sldId id="364" r:id="rId24"/>
    <p:sldId id="894" r:id="rId25"/>
    <p:sldId id="895" r:id="rId26"/>
    <p:sldId id="896" r:id="rId27"/>
    <p:sldId id="901" r:id="rId28"/>
    <p:sldId id="897" r:id="rId29"/>
    <p:sldId id="898" r:id="rId30"/>
    <p:sldId id="899" r:id="rId31"/>
    <p:sldId id="900" r:id="rId32"/>
    <p:sldId id="405" r:id="rId33"/>
    <p:sldId id="371" r:id="rId34"/>
  </p:sldIdLst>
  <p:sldSz cx="23353713" cy="12599988"/>
  <p:notesSz cx="6858000" cy="9144000"/>
  <p:defaultTextStyle>
    <a:defPPr>
      <a:defRPr lang="en-US"/>
    </a:defPPr>
    <a:lvl1pPr marL="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2719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5438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8157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08762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35953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6314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9033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17525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CC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660" y="102"/>
      </p:cViewPr>
      <p:guideLst>
        <p:guide orient="horz" pos="3969"/>
        <p:guide pos="73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5372" y="7979992"/>
            <a:ext cx="19850656" cy="3628797"/>
          </a:xfrm>
        </p:spPr>
        <p:txBody>
          <a:bodyPr/>
          <a:lstStyle>
            <a:lvl1pPr marR="20544" algn="l">
              <a:defRPr sz="9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5372" y="5207995"/>
            <a:ext cx="19850656" cy="2771998"/>
          </a:xfrm>
        </p:spPr>
        <p:txBody>
          <a:bodyPr lIns="225982" anchor="b"/>
          <a:lstStyle>
            <a:lvl1pPr marL="0" indent="0" algn="l">
              <a:spcBef>
                <a:spcPts val="0"/>
              </a:spcBef>
              <a:buNone/>
              <a:defRPr sz="4400">
                <a:solidFill>
                  <a:schemeClr val="tx1"/>
                </a:solidFill>
              </a:defRPr>
            </a:lvl1pPr>
            <a:lvl2pPr marL="1027190" indent="0" algn="ctr">
              <a:buNone/>
            </a:lvl2pPr>
            <a:lvl3pPr marL="2054381" indent="0" algn="ctr">
              <a:buNone/>
            </a:lvl3pPr>
            <a:lvl4pPr marL="3081571" indent="0" algn="ctr">
              <a:buNone/>
            </a:lvl4pPr>
            <a:lvl5pPr marL="4108762" indent="0" algn="ctr">
              <a:buNone/>
            </a:lvl5pPr>
            <a:lvl6pPr marL="5135953" indent="0" algn="ctr">
              <a:buNone/>
            </a:lvl6pPr>
            <a:lvl7pPr marL="6163144" indent="0" algn="ctr">
              <a:buNone/>
            </a:lvl7pPr>
            <a:lvl8pPr marL="7190334" indent="0" algn="ctr">
              <a:buNone/>
            </a:lvl8pPr>
            <a:lvl9pPr marL="8217525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20B94D-E883-446C-9BD4-59FD69409F1E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5BFEA-B7BC-46AE-869E-35877CC40C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8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83B3-42E7-4B0E-9EFA-C12C06A40594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7CFC-D595-4D39-B141-0DA071054F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5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7"/>
            <a:ext cx="5059971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6914" y="504587"/>
            <a:ext cx="1498530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75C6-059A-4747-A6AA-7E75BED45548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58D-F3E6-415E-9178-06440EEDA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6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529" y="3914164"/>
            <a:ext cx="19850656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057" y="7139993"/>
            <a:ext cx="16347600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54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81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08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3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6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90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1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1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0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783" y="8096660"/>
            <a:ext cx="19850656" cy="2502497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4783" y="5340414"/>
            <a:ext cx="19850656" cy="2756246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2719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5438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8157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10876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13595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6314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9033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21752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6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7685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1471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820416"/>
            <a:ext cx="10318612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7686" y="3995829"/>
            <a:ext cx="10318612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63364" y="2820416"/>
            <a:ext cx="10322665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3995829"/>
            <a:ext cx="10322665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1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3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78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7" y="501666"/>
            <a:ext cx="7683211" cy="2134998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0654" y="501667"/>
            <a:ext cx="13055374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7687" y="2636666"/>
            <a:ext cx="7683211" cy="8618742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5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A2BB-D33C-4850-9195-4E974B61D496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5FE5-1C26-4DC1-8095-C669805116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61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492" y="8819992"/>
            <a:ext cx="14012228" cy="10412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7492" y="1125833"/>
            <a:ext cx="14012228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7190" indent="0">
              <a:buNone/>
              <a:defRPr sz="6300"/>
            </a:lvl2pPr>
            <a:lvl3pPr marL="2054381" indent="0">
              <a:buNone/>
              <a:defRPr sz="5400"/>
            </a:lvl3pPr>
            <a:lvl4pPr marL="3081571" indent="0">
              <a:buNone/>
              <a:defRPr sz="4400"/>
            </a:lvl4pPr>
            <a:lvl5pPr marL="4108762" indent="0">
              <a:buNone/>
              <a:defRPr sz="4400"/>
            </a:lvl5pPr>
            <a:lvl6pPr marL="5135953" indent="0">
              <a:buNone/>
              <a:defRPr sz="4400"/>
            </a:lvl6pPr>
            <a:lvl7pPr marL="6163144" indent="0">
              <a:buNone/>
              <a:defRPr sz="4400"/>
            </a:lvl7pPr>
            <a:lvl8pPr marL="7190334" indent="0">
              <a:buNone/>
              <a:defRPr sz="4400"/>
            </a:lvl8pPr>
            <a:lvl9pPr marL="8217525" indent="0">
              <a:buNone/>
              <a:defRPr sz="4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492" y="9861242"/>
            <a:ext cx="14012228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07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26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5"/>
            <a:ext cx="5254586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7685" y="504585"/>
            <a:ext cx="15374528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1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33681" y="1971664"/>
            <a:ext cx="11036252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6854" y="1"/>
            <a:ext cx="14081155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869661" y="2299517"/>
            <a:ext cx="7559993" cy="30367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179913" y="1"/>
            <a:ext cx="7006114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179914" y="7839993"/>
            <a:ext cx="8173800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179913" y="1"/>
            <a:ext cx="3503057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192079" y="7802078"/>
            <a:ext cx="5339728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179913" y="7839992"/>
            <a:ext cx="40868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179914" y="2519998"/>
            <a:ext cx="8173800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179914" y="3219997"/>
            <a:ext cx="8173800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29985" y="7839992"/>
            <a:ext cx="12649928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2300" y="7839992"/>
            <a:ext cx="136229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6583" y="4479997"/>
            <a:ext cx="1440145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6583" y="3919996"/>
            <a:ext cx="1440145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76856" y="7839992"/>
            <a:ext cx="3503057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475" y="737917"/>
            <a:ext cx="21719763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48745" y="1251251"/>
            <a:ext cx="68927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0110" y="1251251"/>
            <a:ext cx="6892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336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634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7158" y="1251251"/>
            <a:ext cx="9325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423" y="2483385"/>
            <a:ext cx="14603855" cy="1795904"/>
          </a:xfrm>
        </p:spPr>
        <p:txBody>
          <a:bodyPr lIns="184894" bIns="0"/>
          <a:lstStyle>
            <a:lvl1pPr marL="123263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422" y="940800"/>
            <a:ext cx="20831513" cy="1427998"/>
          </a:xfrm>
        </p:spPr>
        <p:txBody>
          <a:bodyPr tIns="143807"/>
          <a:lstStyle>
            <a:lvl1pPr algn="l">
              <a:buNone/>
              <a:defRPr sz="8500" b="0" cap="none" spc="-337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63C68C-04DB-41C4-9DDE-DB92225C70E5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EB63DD-D406-4F0B-975D-0DD208BC2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1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6" y="940800"/>
            <a:ext cx="21018342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931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9717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5679D5-4828-43FD-B05E-0C4837DA6F1B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6E3AC-0E73-4C00-9C63-8012CC99D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48236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998" y="1251251"/>
            <a:ext cx="11757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634" y="1251251"/>
            <a:ext cx="68927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983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121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2484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7979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2771" y="1251251"/>
            <a:ext cx="2027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3587" y="1251251"/>
            <a:ext cx="9325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317" y="940800"/>
            <a:ext cx="19850656" cy="1679999"/>
          </a:xfrm>
        </p:spPr>
        <p:txBody>
          <a:bodyPr/>
          <a:lstStyle>
            <a:lvl1pPr>
              <a:defRPr sz="9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3324998"/>
            <a:ext cx="10318612" cy="1175414"/>
          </a:xfrm>
        </p:spPr>
        <p:txBody>
          <a:bodyPr anchor="ctr"/>
          <a:lstStyle>
            <a:lvl1pPr marL="164351" indent="0" algn="l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63364" y="3324998"/>
            <a:ext cx="10322665" cy="1175414"/>
          </a:xfrm>
        </p:spPr>
        <p:txBody>
          <a:bodyPr anchor="ctr"/>
          <a:lstStyle>
            <a:lvl1pPr marL="164351" indent="0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7686" y="4517912"/>
            <a:ext cx="10318612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4517912"/>
            <a:ext cx="10322665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8B140E-506F-43AA-BBE9-FCFCCDD52D22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82E9C-8C1A-471F-BBFF-4569BB03AE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7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8331-31B0-4EA8-A847-F7547BFEFF14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8545-EAD9-4F29-B381-896984556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5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CF2C6E-9795-483E-A213-6137B13DE41F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549DC-C77F-423D-A576-DFBC3E652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529" y="501666"/>
            <a:ext cx="21018342" cy="2134998"/>
          </a:xfrm>
        </p:spPr>
        <p:txBody>
          <a:bodyPr anchor="ctr"/>
          <a:lstStyle>
            <a:lvl1pPr algn="l">
              <a:buNone/>
              <a:defRPr sz="8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1529" y="2636665"/>
            <a:ext cx="6422271" cy="8399992"/>
          </a:xfrm>
        </p:spPr>
        <p:txBody>
          <a:bodyPr/>
          <a:lstStyle>
            <a:lvl1pPr marL="123263" indent="0">
              <a:buNone/>
              <a:defRPr sz="40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57642" y="2636665"/>
            <a:ext cx="14012228" cy="8399992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7F02-16BB-4EAC-A0E8-0F4FFA7C00FD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51C3-5AEA-4191-B1B2-720F997C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0636" y="1"/>
            <a:ext cx="2241713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28473" y="3462081"/>
            <a:ext cx="22429295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795366" y="2193918"/>
            <a:ext cx="242082" cy="328410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184595" y="2473918"/>
            <a:ext cx="242082" cy="328410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296665" y="2663501"/>
            <a:ext cx="242084" cy="328413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61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60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5371" y="810699"/>
            <a:ext cx="17515285" cy="1289301"/>
          </a:xfrm>
        </p:spPr>
        <p:txBody>
          <a:bodyPr anchor="b"/>
          <a:lstStyle>
            <a:lvl1pPr algn="l">
              <a:buNone/>
              <a:defRPr sz="48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9951" y="3479385"/>
            <a:ext cx="22419564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5371" y="2113123"/>
            <a:ext cx="17515285" cy="1259999"/>
          </a:xfrm>
        </p:spPr>
        <p:txBody>
          <a:bodyPr/>
          <a:lstStyle>
            <a:lvl1pPr marL="61632" indent="0">
              <a:spcBef>
                <a:spcPts val="0"/>
              </a:spcBef>
              <a:buNone/>
              <a:defRPr sz="3100">
                <a:solidFill>
                  <a:srgbClr val="FFFFFF"/>
                </a:solidFill>
              </a:defRPr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42214" y="102085"/>
            <a:ext cx="5449200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212CB8-5A13-45AE-AABC-A556AF0327F0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5371" y="102085"/>
            <a:ext cx="14206843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991414" y="102085"/>
            <a:ext cx="1167685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975F8D-7200-4D07-A90E-B3D12F3A8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8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5372" y="942083"/>
            <a:ext cx="19850656" cy="1679999"/>
          </a:xfrm>
          <a:prstGeom prst="rect">
            <a:avLst/>
          </a:prstGeom>
        </p:spPr>
        <p:txBody>
          <a:bodyPr vert="horz" lIns="205438" tIns="102719" rIns="205438" bIns="102719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5372" y="3278330"/>
            <a:ext cx="19850656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438" tIns="102719" rIns="205438" bIns="102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42214" y="11789156"/>
            <a:ext cx="5449200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29F1CF-43BE-4B3E-A181-A3004429C785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5371" y="11789156"/>
            <a:ext cx="14206843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1991414" y="11789156"/>
            <a:ext cx="1167685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E517B7-3FF4-40B4-9153-537BFFFC64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4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000" kern="1200" spc="-224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5pPr>
      <a:lvl6pPr marL="1027190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6pPr>
      <a:lvl7pPr marL="205438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7pPr>
      <a:lvl8pPr marL="308157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8pPr>
      <a:lvl9pPr marL="4108762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923760" indent="-770393" algn="l" rtl="0" eaLnBrk="0" fontAlgn="base" hangingPunct="0">
        <a:spcBef>
          <a:spcPts val="1572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662051" indent="-6419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236281" indent="-51359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2831908" indent="-5135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3327671" indent="-4707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3841693" indent="-47250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27311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70453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513595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7686" y="504584"/>
            <a:ext cx="21018342" cy="2099998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939999"/>
            <a:ext cx="21018342" cy="8315410"/>
          </a:xfrm>
          <a:prstGeom prst="rect">
            <a:avLst/>
          </a:prstGeom>
        </p:spPr>
        <p:txBody>
          <a:bodyPr vert="horz" lIns="205438" tIns="102719" rIns="205438" bIns="102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7686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79186" y="11678323"/>
            <a:ext cx="7395343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36828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2054381" rtl="0" eaLnBrk="1" latinLnBrk="0" hangingPunct="1"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0393" indent="-770393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69185" indent="-641994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6797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59516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62235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64954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67673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70392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731121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19871"/>
            <a:ext cx="23353713" cy="11176667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mt-MT" sz="1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Qari mill-Ktieb</a:t>
            </a:r>
            <a:endParaRPr lang="en-GB" sz="1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tal-Atti</a:t>
            </a:r>
            <a:r>
              <a:rPr lang="en-GB" sz="15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tal-Appostli</a:t>
            </a:r>
            <a:endParaRPr lang="en-GB" sz="159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mt-MT" sz="10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Atti 28, 16-20. 30-31</a:t>
            </a:r>
            <a:endParaRPr lang="en-GB" sz="10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4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640" y="3563690"/>
            <a:ext cx="21149412" cy="4977981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  <a:endParaRPr lang="mt-MT" sz="15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05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0426" y="4643810"/>
            <a:ext cx="22034448" cy="5131869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Il-Mulej idawwar wiċċu lejn min hu seww</a:t>
            </a:r>
            <a:r>
              <a:rPr lang="mt-MT" sz="160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a</a:t>
            </a:r>
            <a:endParaRPr lang="pt-BR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7664" y="506112"/>
            <a:ext cx="17785976" cy="2592713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 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32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26165" y="1259434"/>
            <a:ext cx="22502970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hu fit-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tempju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mqaddes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fis-sema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għandu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tron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096392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26165" y="2339554"/>
            <a:ext cx="22502970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għajnejh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fuq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bnedmin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jitfa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’,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bi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xfar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għajnejh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jiflihom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8757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-11699" y="3657115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Il-Mulej idawwar wiċċu lejn min hu sewwa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1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8624" y="1425735"/>
            <a:ext cx="22636464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Jgħarbel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ġust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u 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ħażin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hu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jobgħod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’il min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iħobb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id-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dnewwa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0466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8624" y="1425735"/>
            <a:ext cx="22636464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Għax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ġust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hu 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u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jħobb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ġustizzja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wiċċu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jdawwar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lejn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min hu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sewwa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9844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794" y="3657115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Il-Mulej idawwar wiċċu lejn min hu sewwa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71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32841" y="1187426"/>
            <a:ext cx="22489617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Nibagħtilkom l-Ispirtu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tal-verità,</a:t>
            </a:r>
            <a:r>
              <a:rPr lang="nl-NL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jgħid il-Mulej,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u jwassalkom għall-verità kollha.</a:t>
            </a:r>
          </a:p>
        </p:txBody>
      </p:sp>
    </p:spTree>
    <p:extLst>
      <p:ext uri="{BB962C8B-B14F-4D97-AF65-F5344CB8AC3E}">
        <p14:creationId xmlns:p14="http://schemas.microsoft.com/office/powerpoint/2010/main" val="92483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Meta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dħalna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Ruma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Pawlu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tawh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permess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joqgħod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għalih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b’suldat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għassa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Tlitt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ijiem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huwa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laqqa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flimkien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5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787476" y="6072495"/>
            <a:ext cx="414953" cy="8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438" tIns="102719" rIns="205438" bIns="102719"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811250"/>
            <a:ext cx="23353712" cy="897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endParaRPr lang="en-GB" sz="15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Ġwann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 21, 20-25</a:t>
            </a: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Glorja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0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Pietru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iħobb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Ġesù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miexi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warajhom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dak 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waqt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ikla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imtedd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11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fuq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sider Ġesù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min hu li se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jittradik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?”. </a:t>
            </a:r>
          </a:p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Pietru, mela, kif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dan,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Ġesù: </a:t>
            </a:r>
          </a:p>
        </p:txBody>
      </p:sp>
    </p:spTree>
    <p:extLst>
      <p:ext uri="{BB962C8B-B14F-4D97-AF65-F5344CB8AC3E}">
        <p14:creationId xmlns:p14="http://schemas.microsoft.com/office/powerpoint/2010/main" val="4099628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618369"/>
            <a:ext cx="22466496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“U dan,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x’se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jsir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minnu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?”. </a:t>
            </a:r>
          </a:p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Ġesù qallu: </a:t>
            </a:r>
          </a:p>
        </p:txBody>
      </p:sp>
    </p:spTree>
    <p:extLst>
      <p:ext uri="{BB962C8B-B14F-4D97-AF65-F5344CB8AC3E}">
        <p14:creationId xmlns:p14="http://schemas.microsoft.com/office/powerpoint/2010/main" val="2276810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619163"/>
            <a:ext cx="22466496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“Inti x’inhi affarik jekk jiena rridu jibqa’ sa ma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niġi? Int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imxi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warajja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!”. </a:t>
            </a:r>
          </a:p>
        </p:txBody>
      </p:sp>
    </p:spTree>
    <p:extLst>
      <p:ext uri="{BB962C8B-B14F-4D97-AF65-F5344CB8AC3E}">
        <p14:creationId xmlns:p14="http://schemas.microsoft.com/office/powerpoint/2010/main" val="99140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1425735"/>
            <a:ext cx="2246649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B’hekk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ġriet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ix-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xniegħa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fost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l-aħwa li dak </a:t>
            </a:r>
          </a:p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se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jmut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Madankollu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Ġesù ma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37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ma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se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jmut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imma biss: 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&lt;Jekk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irridu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jibqa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sa ma niġi, inti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x’inhi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affarik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?&gt;</a:t>
            </a:r>
          </a:p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Dan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huwa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25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qiegħed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jagħti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xhieda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dan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kiteb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dawn </a:t>
            </a:r>
          </a:p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ħwejjeġ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aħna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nafu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</a:p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x-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xhieda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hi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ukoll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bosta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152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ħwejjeġ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oħra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għamel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Ġesù.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kieku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wieħed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jikteb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kollox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ħaġa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b’ħaġa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naħseb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anqas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dinja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stess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kienet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552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kapijiet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tal-Lhud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kif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miġbura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qalilhom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aħwa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għalkemm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għamilt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xejn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kontra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6495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4402" y="3811003"/>
            <a:ext cx="22466496" cy="497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tesagħhom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kotba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jinkitbu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21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18214" y="3442474"/>
            <a:ext cx="22678309" cy="513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24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poplu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jew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kontra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drawwiet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missirijietna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f’Ġerusalemm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tawni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priġunier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f’idejn </a:t>
            </a:r>
          </a:p>
        </p:txBody>
      </p:sp>
    </p:spTree>
    <p:extLst>
      <p:ext uri="{BB962C8B-B14F-4D97-AF65-F5344CB8AC3E}">
        <p14:creationId xmlns:p14="http://schemas.microsoft.com/office/powerpoint/2010/main" val="1872189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ir-Rumani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Dawn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stħarrġu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każ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tiegħi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riedu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jitilquni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għax 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sabuli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xejn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għalih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kienet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tistħoqqli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mewt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Imma</a:t>
            </a:r>
          </a:p>
        </p:txBody>
      </p:sp>
    </p:spTree>
    <p:extLst>
      <p:ext uri="{BB962C8B-B14F-4D97-AF65-F5344CB8AC3E}">
        <p14:creationId xmlns:p14="http://schemas.microsoft.com/office/powerpoint/2010/main" val="2935411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billi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Lhud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żammew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iebes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kelli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nappella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għal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quddiem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Ċesari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għax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kelli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xi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poplu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tiegħi. Għalhekk </a:t>
            </a:r>
          </a:p>
        </p:txBody>
      </p:sp>
    </p:spTree>
    <p:extLst>
      <p:ext uri="{BB962C8B-B14F-4D97-AF65-F5344CB8AC3E}">
        <p14:creationId xmlns:p14="http://schemas.microsoft.com/office/powerpoint/2010/main" val="2635859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tlabtkom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tiġu biex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narakom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nkellimkom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għax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minħabba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Iżrael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ninsab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marbut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b’din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katina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394380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Pawlu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dam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joqgħod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sentejn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sħaħ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fid-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jilqa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dawk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kollha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jiġu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għandu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ixandrilhom</a:t>
            </a:r>
            <a:endParaRPr lang="en-US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00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3933" y="1425735"/>
            <a:ext cx="2264584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is-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Saltna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jgħallimhom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fuq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Mulej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Ġesù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Kristu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bil-kuraġġ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tfixkil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42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3663</TotalTime>
  <Words>475</Words>
  <Application>Microsoft Office PowerPoint</Application>
  <PresentationFormat>Custom</PresentationFormat>
  <Paragraphs>57</Paragraphs>
  <Slides>32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Il-Mulej ftakar f’Anna u wildet iben u semmietu Samwel..</dc:title>
  <dc:creator>Alfred Caruana</dc:creator>
  <cp:lastModifiedBy>Alfred Caruan a</cp:lastModifiedBy>
  <cp:revision>101</cp:revision>
  <dcterms:created xsi:type="dcterms:W3CDTF">2012-07-21T16:47:17Z</dcterms:created>
  <dcterms:modified xsi:type="dcterms:W3CDTF">2024-04-07T06:36:57Z</dcterms:modified>
</cp:coreProperties>
</file>