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71" r:id="rId5"/>
    <p:sldId id="872" r:id="rId6"/>
    <p:sldId id="873" r:id="rId7"/>
    <p:sldId id="874" r:id="rId8"/>
    <p:sldId id="875" r:id="rId9"/>
    <p:sldId id="876" r:id="rId10"/>
    <p:sldId id="395" r:id="rId11"/>
    <p:sldId id="396" r:id="rId12"/>
    <p:sldId id="640" r:id="rId13"/>
    <p:sldId id="877" r:id="rId14"/>
    <p:sldId id="355" r:id="rId15"/>
    <p:sldId id="356" r:id="rId16"/>
    <p:sldId id="878" r:id="rId17"/>
    <p:sldId id="358" r:id="rId18"/>
    <p:sldId id="359" r:id="rId19"/>
    <p:sldId id="879" r:id="rId20"/>
    <p:sldId id="360" r:id="rId21"/>
    <p:sldId id="607" r:id="rId22"/>
    <p:sldId id="402" r:id="rId23"/>
    <p:sldId id="755" r:id="rId24"/>
    <p:sldId id="363" r:id="rId25"/>
    <p:sldId id="364" r:id="rId26"/>
    <p:sldId id="885" r:id="rId27"/>
    <p:sldId id="880" r:id="rId28"/>
    <p:sldId id="881" r:id="rId29"/>
    <p:sldId id="882" r:id="rId30"/>
    <p:sldId id="884" r:id="rId31"/>
    <p:sldId id="883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3" y="711660"/>
            <a:ext cx="23353713" cy="11176667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18, 23-28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26" y="4643810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426529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ċapċpu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jdejkom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b’leħen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Alla!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619163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hu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tal-biża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sultan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kbir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1699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s-sultan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-art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bis-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sengħa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sabiħa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Isaltan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joqgħod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tron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imqaddes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87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Jinġemgħu l-kbarat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tal-popli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mal-poplu ta’ Alla ta’ Abraham.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2618369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ta’ Alla huma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l-kapijiet tal-art;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fl-għoli fuq kulħadd.</a:t>
            </a:r>
          </a:p>
        </p:txBody>
      </p:sp>
    </p:spTree>
    <p:extLst>
      <p:ext uri="{BB962C8B-B14F-4D97-AF65-F5344CB8AC3E}">
        <p14:creationId xmlns:p14="http://schemas.microsoft.com/office/powerpoint/2010/main" val="108798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" y="3657115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 s-sultan tal-art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ftit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post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ieħor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-art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tal-Galazja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Friġja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425735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Ħriġt mingħand il-Missier u ġejt fid-dinja.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 nerġa’ nħalli d-dinja u mmur għand il-Missier.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02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16, 23b-28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3811003"/>
            <a:ext cx="2246649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titolbu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jagħtihulkom. Sa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tlabtu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xejn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626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Itolbu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taqilgħu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għedthulkom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tixbihat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8919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7" y="251322"/>
            <a:ext cx="2246649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meta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nkellimkomx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tixbihat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bil-miftuħ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inħabbrilkom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dwar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il-Missier.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03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Dakinhar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titolbu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nitlob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 għalikom, għax il-Missier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iħobbkom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7078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33101"/>
            <a:ext cx="22106455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emmintu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Ħriġt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il-Missier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1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iwettaq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Lixandra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Efesu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jinqala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01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659633" y="2619163"/>
            <a:ext cx="22034447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il-Missier”.</a:t>
            </a:r>
          </a:p>
        </p:txBody>
      </p:sp>
    </p:spTree>
    <p:extLst>
      <p:ext uri="{BB962C8B-B14F-4D97-AF65-F5344CB8AC3E}">
        <p14:creationId xmlns:p14="http://schemas.microsoft.com/office/powerpoint/2010/main" val="156395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7701" y="3734059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għaref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fl-Iskrittura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mgħallem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b’ħeġġa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jaf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bil-magħmudija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Ġwanni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qlubija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Prixxilla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Akwila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ħaduh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5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fissrulu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iktar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bir-reqqa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Billi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8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jilqgħuh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hemm, bis-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saħħa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grazzja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kien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għajnuna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għal dawk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9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bil-qawwa kollha kien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jurihom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Iskrittura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Ġesù hu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0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811003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422</Words>
  <Application>Microsoft Office PowerPoint</Application>
  <PresentationFormat>Custom</PresentationFormat>
  <Paragraphs>58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100</cp:revision>
  <dcterms:created xsi:type="dcterms:W3CDTF">2012-07-21T16:47:17Z</dcterms:created>
  <dcterms:modified xsi:type="dcterms:W3CDTF">2024-04-07T05:30:03Z</dcterms:modified>
</cp:coreProperties>
</file>