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709" r:id="rId4"/>
    <p:sldMasterId id="2147483837" r:id="rId5"/>
    <p:sldMasterId id="2147483862" r:id="rId6"/>
    <p:sldMasterId id="2147483876" r:id="rId7"/>
    <p:sldMasterId id="2147483900" r:id="rId8"/>
    <p:sldMasterId id="2147483935" r:id="rId9"/>
  </p:sldMasterIdLst>
  <p:notesMasterIdLst>
    <p:notesMasterId r:id="rId47"/>
  </p:notesMasterIdLst>
  <p:sldIdLst>
    <p:sldId id="2765" r:id="rId10"/>
    <p:sldId id="394" r:id="rId11"/>
    <p:sldId id="400" r:id="rId12"/>
    <p:sldId id="264" r:id="rId13"/>
    <p:sldId id="424" r:id="rId14"/>
    <p:sldId id="425" r:id="rId15"/>
    <p:sldId id="269" r:id="rId16"/>
    <p:sldId id="259" r:id="rId17"/>
    <p:sldId id="427" r:id="rId18"/>
    <p:sldId id="270" r:id="rId19"/>
    <p:sldId id="385" r:id="rId20"/>
    <p:sldId id="271" r:id="rId21"/>
    <p:sldId id="428" r:id="rId22"/>
    <p:sldId id="386" r:id="rId23"/>
    <p:sldId id="273" r:id="rId24"/>
    <p:sldId id="429" r:id="rId25"/>
    <p:sldId id="387" r:id="rId26"/>
    <p:sldId id="308" r:id="rId27"/>
    <p:sldId id="276" r:id="rId28"/>
    <p:sldId id="430" r:id="rId29"/>
    <p:sldId id="431" r:id="rId30"/>
    <p:sldId id="432" r:id="rId31"/>
    <p:sldId id="435" r:id="rId32"/>
    <p:sldId id="414" r:id="rId33"/>
    <p:sldId id="311" r:id="rId34"/>
    <p:sldId id="434" r:id="rId35"/>
    <p:sldId id="312" r:id="rId36"/>
    <p:sldId id="280" r:id="rId37"/>
    <p:sldId id="436" r:id="rId38"/>
    <p:sldId id="437" r:id="rId39"/>
    <p:sldId id="438" r:id="rId40"/>
    <p:sldId id="439" r:id="rId41"/>
    <p:sldId id="440" r:id="rId42"/>
    <p:sldId id="441" r:id="rId43"/>
    <p:sldId id="442" r:id="rId44"/>
    <p:sldId id="443" r:id="rId45"/>
    <p:sldId id="401" r:id="rId46"/>
  </p:sldIdLst>
  <p:sldSz cx="23399750" cy="12601575"/>
  <p:notesSz cx="6858000" cy="9144000"/>
  <p:defaultTextStyle>
    <a:defPPr>
      <a:defRPr lang="en-US"/>
    </a:defPPr>
    <a:lvl1pPr marL="0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21929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43858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6578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8771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09646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06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91E7D"/>
    <a:srgbClr val="FFFFFF"/>
    <a:srgbClr val="FF9933"/>
    <a:srgbClr val="3C0A96"/>
    <a:srgbClr val="D9D9D9"/>
    <a:srgbClr val="3C0B93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60" y="486"/>
      </p:cViewPr>
      <p:guideLst>
        <p:guide orient="horz" pos="2160"/>
        <p:guide pos="3106"/>
        <p:guide orient="horz" pos="3969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B4817F0-0CD3-4041-B3F3-CA601BCF9FD6}" type="datetimeFigureOut">
              <a:rPr lang="mt-MT" smtClean="0"/>
              <a:pPr/>
              <a:t>17/10/2024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t-M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mt-M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F45CE5E-9425-4996-9A9B-BCF059114427}" type="slidenum">
              <a:rPr lang="mt-MT" smtClean="0"/>
              <a:pPr/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215656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21929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43858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6578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8771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109646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8000" dirty="0"/>
              <a:t>1/1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0FA58-8F7B-44F7-9231-726B54F7DB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173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9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69624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10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890630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2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41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5467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05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8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8490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76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9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9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9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62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27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960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7" y="502541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7003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29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73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35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87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5459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5459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45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09E91-83BB-4D3A-ABB1-517B155E49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13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1EE5B-D235-48CF-8B24-BF1A976265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759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8F415-6A85-4C01-B6AE-6B669FBBBB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95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32477-06EA-4CD8-AF6C-E32747F7C4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4812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A5A50-C299-48BA-ABA4-FE33D0A69F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3863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357D6-5D34-4C60-AE25-1F00D90DD1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9733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25487-7B45-4536-9D6F-5D32D4F45E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4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982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AD12E-1F86-452F-B1AA-F82F8D8AB8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996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B686-2E0E-471D-99C7-68416C0CEC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5732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38885-16B5-477B-AF3E-68A0B11A93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3555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5EDD7-391A-4AA8-B3C6-351CDCAF95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374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8A53-26C0-4470-A5A0-84F819A1A7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1660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C2BEF-CF71-41C5-AAF5-D0A6C88617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5112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7EC21-6F88-4435-BD4E-8FDEA5F547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644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AED78-8231-4C29-9F82-3BC663E274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960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21EA3-8400-41D6-BCFC-8740E06E4F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423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077B3-35DE-4D44-BE8D-171D009D42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38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09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0332-EB66-47D3-9B3A-F1EE0A53EA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7989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0BC80-29CC-4AD0-A513-FF29380709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2328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2F506-86C7-4E90-BAF1-89E966AD02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1015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20423-5420-4B4D-B540-3A8306F773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2603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D57CC-8E03-43E0-8B49-437A6D5E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193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4455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772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05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699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7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847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738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4596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5626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68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729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982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5445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C8EAA866-A465-45DD-ACB0-5F22A48EEE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457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272A6941-260B-4F70-8AAA-7F54CEE3F0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8086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8468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3E74CB06-6E43-453C-B732-A68BFF97AB6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517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A02CD6D-2E3E-46DF-8844-CE34F7B5741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689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9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9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E7135171-AC1D-48D9-AD5E-23AD9C660E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741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5AC1A1BD-71B1-4524-A711-D33F7DEC7D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5648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0EF5C565-C8F6-4E35-A6B1-2ED5F97E34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716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7" y="502519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7003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1FAF93E-D777-48A9-A985-A3B8B96072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5403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B54942E-15E3-44D9-88C3-BA04CF0FAD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399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8B96D4CA-22A8-41D6-A4A5-3C764A195CC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328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5437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5437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AAAA4D95-4843-4901-8D1F-0C56439EAC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344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0547530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FA86714-D3D7-4448-A8BF-70BD05F732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463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38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127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853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47754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254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7459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0033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43427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3208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5945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92101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4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877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0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29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5" y="7980997"/>
            <a:ext cx="19889789" cy="3629254"/>
          </a:xfrm>
        </p:spPr>
        <p:txBody>
          <a:bodyPr/>
          <a:lstStyle>
            <a:lvl1pPr marR="21170" algn="l">
              <a:defRPr sz="9207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5" y="5208651"/>
            <a:ext cx="19889789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658">
                <a:solidFill>
                  <a:schemeClr val="tx1"/>
                </a:solidFill>
              </a:defRPr>
            </a:lvl1pPr>
            <a:lvl2pPr marL="1058471" indent="0" algn="ctr">
              <a:buNone/>
            </a:lvl2pPr>
            <a:lvl3pPr marL="2116939" indent="0" algn="ctr">
              <a:buNone/>
            </a:lvl3pPr>
            <a:lvl4pPr marL="3175409" indent="0" algn="ctr">
              <a:buNone/>
            </a:lvl4pPr>
            <a:lvl5pPr marL="4233879" indent="0" algn="ctr">
              <a:buNone/>
            </a:lvl5pPr>
            <a:lvl6pPr marL="5292349" indent="0" algn="ctr">
              <a:buNone/>
            </a:lvl6pPr>
            <a:lvl7pPr marL="6350818" indent="0" algn="ctr">
              <a:buNone/>
            </a:lvl7pPr>
            <a:lvl8pPr marL="7409288" indent="0" algn="ctr">
              <a:buNone/>
            </a:lvl8pPr>
            <a:lvl9pPr marL="8467758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11691" tIns="105846" rIns="211691" bIns="105846"/>
          <a:lstStyle/>
          <a:p>
            <a:endParaRPr lang="en-GB" sz="26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11691" tIns="105846" rIns="211691" bIns="105846"/>
          <a:lstStyle/>
          <a:p>
            <a:endParaRPr lang="en-GB" sz="26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4"/>
            <a:ext cx="7560945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9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7" y="7840981"/>
            <a:ext cx="8189914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7" y="0"/>
            <a:ext cx="3509964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9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8" y="7840981"/>
            <a:ext cx="409495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7" y="2520316"/>
            <a:ext cx="8189914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7" y="3220403"/>
            <a:ext cx="8189914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1"/>
            <a:ext cx="1267486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7" y="7840981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5" y="7840981"/>
            <a:ext cx="350996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11691" tIns="105846" rIns="211691" bIns="105846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5" y="738011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79" y="1251409"/>
            <a:ext cx="6906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3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8"/>
            <a:ext cx="14632643" cy="1796131"/>
          </a:xfrm>
        </p:spPr>
        <p:txBody>
          <a:bodyPr lIns="175891" bIns="0"/>
          <a:lstStyle>
            <a:lvl1pPr marL="127016" indent="0">
              <a:buNone/>
              <a:defRPr sz="4658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116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8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918"/>
            <a:ext cx="20872578" cy="1428178"/>
          </a:xfrm>
        </p:spPr>
        <p:txBody>
          <a:bodyPr tIns="136804"/>
          <a:lstStyle>
            <a:lvl1pPr algn="l">
              <a:buNone/>
              <a:defRPr sz="8774" b="0" cap="none" spc="-348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8"/>
            <a:ext cx="10334890" cy="8316457"/>
          </a:xfrm>
        </p:spPr>
        <p:txBody>
          <a:bodyPr/>
          <a:lstStyle>
            <a:lvl1pPr>
              <a:defRPr sz="6499"/>
            </a:lvl1pPr>
            <a:lvl2pPr>
              <a:defRPr sz="563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8"/>
            <a:ext cx="10334890" cy="8316457"/>
          </a:xfrm>
        </p:spPr>
        <p:txBody>
          <a:bodyPr/>
          <a:lstStyle>
            <a:lvl1pPr>
              <a:defRPr sz="6499"/>
            </a:lvl1pPr>
            <a:lvl2pPr>
              <a:defRPr sz="563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1"/>
            <a:ext cx="22692882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2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8" y="940918"/>
            <a:ext cx="19889789" cy="1680210"/>
          </a:xfrm>
        </p:spPr>
        <p:txBody>
          <a:bodyPr/>
          <a:lstStyle>
            <a:lvl1pPr>
              <a:defRPr sz="9207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7" y="3325417"/>
            <a:ext cx="10338954" cy="1175562"/>
          </a:xfrm>
        </p:spPr>
        <p:txBody>
          <a:bodyPr anchor="ctr"/>
          <a:lstStyle>
            <a:lvl1pPr marL="169355" indent="0" algn="l">
              <a:buNone/>
              <a:defRPr sz="5633" b="1">
                <a:solidFill>
                  <a:schemeClr val="accent2"/>
                </a:solidFill>
              </a:defRPr>
            </a:lvl1pPr>
            <a:lvl2pPr>
              <a:buNone/>
              <a:defRPr sz="4658" b="1"/>
            </a:lvl2pPr>
            <a:lvl3pPr>
              <a:buNone/>
              <a:defRPr sz="4116" b="1"/>
            </a:lvl3pPr>
            <a:lvl4pPr>
              <a:buNone/>
              <a:defRPr sz="3683" b="1"/>
            </a:lvl4pPr>
            <a:lvl5pPr>
              <a:buNone/>
              <a:defRPr sz="3683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49" y="3325417"/>
            <a:ext cx="10343014" cy="1175562"/>
          </a:xfrm>
        </p:spPr>
        <p:txBody>
          <a:bodyPr anchor="ctr"/>
          <a:lstStyle>
            <a:lvl1pPr marL="169355" indent="0">
              <a:buNone/>
              <a:defRPr sz="5633" b="1">
                <a:solidFill>
                  <a:schemeClr val="accent2"/>
                </a:solidFill>
              </a:defRPr>
            </a:lvl1pPr>
            <a:lvl2pPr>
              <a:buNone/>
              <a:defRPr sz="4658" b="1"/>
            </a:lvl2pPr>
            <a:lvl3pPr>
              <a:buNone/>
              <a:defRPr sz="4116" b="1"/>
            </a:lvl3pPr>
            <a:lvl4pPr>
              <a:buNone/>
              <a:defRPr sz="3683" b="1"/>
            </a:lvl4pPr>
            <a:lvl5pPr>
              <a:buNone/>
              <a:defRPr sz="3683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7" y="4518482"/>
            <a:ext cx="10338954" cy="7275309"/>
          </a:xfrm>
        </p:spPr>
        <p:txBody>
          <a:bodyPr/>
          <a:lstStyle>
            <a:lvl1pPr>
              <a:defRPr sz="563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4518482"/>
            <a:ext cx="10343014" cy="7275309"/>
          </a:xfrm>
        </p:spPr>
        <p:txBody>
          <a:bodyPr/>
          <a:lstStyle>
            <a:lvl1pPr>
              <a:defRPr sz="563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5" y="940918"/>
            <a:ext cx="19889789" cy="1680210"/>
          </a:xfrm>
        </p:spPr>
        <p:txBody>
          <a:bodyPr/>
          <a:lstStyle>
            <a:lvl1pPr>
              <a:defRPr sz="9207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0"/>
            <a:ext cx="21059775" cy="2135267"/>
          </a:xfrm>
        </p:spPr>
        <p:txBody>
          <a:bodyPr anchor="ctr"/>
          <a:lstStyle>
            <a:lvl1pPr algn="l">
              <a:buNone/>
              <a:defRPr sz="8341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997"/>
            <a:ext cx="6434931" cy="8401050"/>
          </a:xfrm>
        </p:spPr>
        <p:txBody>
          <a:bodyPr/>
          <a:lstStyle>
            <a:lvl1pPr marL="127016" indent="0">
              <a:buNone/>
              <a:defRPr sz="4116"/>
            </a:lvl1pPr>
            <a:lvl2pPr>
              <a:buNone/>
              <a:defRPr sz="2708"/>
            </a:lvl2pPr>
            <a:lvl3pPr>
              <a:buNone/>
              <a:defRPr sz="2275"/>
            </a:lvl3pPr>
            <a:lvl4pPr>
              <a:buNone/>
              <a:defRPr sz="2058"/>
            </a:lvl4pPr>
            <a:lvl5pPr>
              <a:buNone/>
              <a:defRPr sz="20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997"/>
            <a:ext cx="14039850" cy="8401050"/>
          </a:xfrm>
        </p:spPr>
        <p:txBody>
          <a:bodyPr/>
          <a:lstStyle>
            <a:lvl1pPr>
              <a:defRPr sz="7474"/>
            </a:lvl1pPr>
            <a:lvl2pPr>
              <a:defRPr sz="6499"/>
            </a:lvl2pPr>
            <a:lvl3pPr>
              <a:defRPr sz="5633"/>
            </a:lvl3pPr>
            <a:lvl4pPr>
              <a:defRPr sz="4658"/>
            </a:lvl4pPr>
            <a:lvl5pPr>
              <a:defRPr sz="46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2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4" y="2193892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1" y="2473927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5" y="810802"/>
            <a:ext cx="17549814" cy="1289463"/>
          </a:xfrm>
        </p:spPr>
        <p:txBody>
          <a:bodyPr anchor="b"/>
          <a:lstStyle>
            <a:lvl1pPr algn="l">
              <a:buNone/>
              <a:defRPr sz="4874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3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474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5" y="2113389"/>
            <a:ext cx="17549814" cy="1260158"/>
          </a:xfrm>
        </p:spPr>
        <p:txBody>
          <a:bodyPr/>
          <a:lstStyle>
            <a:lvl1pPr marL="63509" indent="0">
              <a:spcBef>
                <a:spcPts val="0"/>
              </a:spcBef>
              <a:buNone/>
              <a:defRPr sz="3250">
                <a:solidFill>
                  <a:srgbClr val="FFFFFF"/>
                </a:solidFill>
              </a:defRPr>
            </a:lvl1pPr>
            <a:lvl2pPr>
              <a:defRPr sz="2708"/>
            </a:lvl2pPr>
            <a:lvl3pPr>
              <a:defRPr sz="2275"/>
            </a:lvl3pPr>
            <a:lvl4pPr>
              <a:defRPr sz="2058"/>
            </a:lvl4pPr>
            <a:lvl5pPr>
              <a:defRPr sz="205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99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99"/>
            <a:ext cx="1423484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99"/>
            <a:ext cx="116998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0553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2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2"/>
            <a:ext cx="15014840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665"/>
            <a:ext cx="19889788" cy="2701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40892"/>
            <a:ext cx="16379825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20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600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720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840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961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40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E10778-D944-4AB8-9F6F-1A63392EEDCF}" type="datetimeFigureOut">
              <a:rPr lang="en-US" smtClean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A037685-1C15-487E-81C9-5013992F7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584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itchFamily="34" charset="0"/>
        <a:buChar char="•"/>
        <a:defRPr sz="4766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itchFamily="34" charset="0"/>
        <a:buChar char="–"/>
        <a:defRPr sz="4116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357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itchFamily="34" charset="0"/>
        <a:buChar char="–"/>
        <a:defRPr sz="292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itchFamily="34" charset="0"/>
        <a:buChar char="»"/>
        <a:defRPr sz="292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81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80605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80605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80605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79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70"/>
            <a:ext cx="21059776" cy="831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l">
              <a:defRPr sz="2058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15707E-CC93-4D19-8B83-8154582B80C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69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5pPr>
      <a:lvl6pPr marL="673673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6pPr>
      <a:lvl7pPr marL="1347347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7pPr>
      <a:lvl8pPr marL="2021020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8pPr>
      <a:lvl9pPr marL="2694695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+mn-lt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+mn-lt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+mn-lt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5pPr>
      <a:lvl6pPr marL="3705205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70"/>
            <a:ext cx="21059776" cy="831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ctr">
              <a:defRPr sz="2058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/>
            </a:lvl1pPr>
          </a:lstStyle>
          <a:p>
            <a:pPr>
              <a:defRPr/>
            </a:pPr>
            <a:fld id="{850830BF-B8E2-4ED4-8B8D-D2D309F515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8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5pPr>
      <a:lvl6pPr marL="673673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6pPr>
      <a:lvl7pPr marL="1347347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7pPr>
      <a:lvl8pPr marL="2021020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8pPr>
      <a:lvl9pPr marL="2694695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+mn-lt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+mn-lt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+mn-lt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5pPr>
      <a:lvl6pPr marL="3705205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3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81"/>
            <a:ext cx="21059776" cy="831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ctr"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CC7141-9BFA-4305-9941-619EFD8E22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9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5pPr>
      <a:lvl6pPr marL="673673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6pPr>
      <a:lvl7pPr marL="1347347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7pPr>
      <a:lvl8pPr marL="2021020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8pPr>
      <a:lvl9pPr marL="2694695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Times New Roman" panose="02020603050405020304" pitchFamily="18" charset="0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Times New Roman" panose="02020603050405020304" pitchFamily="18" charset="0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Times New Roman" panose="02020603050405020304" pitchFamily="18" charset="0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Times New Roman" panose="02020603050405020304" pitchFamily="18" charset="0"/>
        </a:defRPr>
      </a:lvl5pPr>
      <a:lvl6pPr marL="3705205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17/10/2024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7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0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29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1691" tIns="105846" rIns="211691" bIns="10584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5" y="942202"/>
            <a:ext cx="19889789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5" y="3278743"/>
            <a:ext cx="19889789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90642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91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10/17/2024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90642"/>
            <a:ext cx="1423484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91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90642"/>
            <a:ext cx="116998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8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207" kern="1200" spc="-232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5pPr>
      <a:lvl6pPr marL="1058471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6pPr>
      <a:lvl7pPr marL="211693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7pPr>
      <a:lvl8pPr marL="317540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8pPr>
      <a:lvl9pPr marL="4233879" algn="l" rtl="0" fontAlgn="base">
        <a:spcBef>
          <a:spcPct val="0"/>
        </a:spcBef>
        <a:spcAft>
          <a:spcPct val="0"/>
        </a:spcAft>
        <a:defRPr sz="9207">
          <a:solidFill>
            <a:srgbClr val="C1EEFF"/>
          </a:solidFill>
          <a:latin typeface="Consolas" pitchFamily="49" charset="0"/>
        </a:defRPr>
      </a:lvl9pPr>
      <a:extLst/>
    </p:titleStyle>
    <p:bodyStyle>
      <a:lvl1pPr marL="951889" indent="-793852" algn="l" rtl="0" eaLnBrk="0" fontAlgn="base" hangingPunct="0">
        <a:spcBef>
          <a:spcPts val="162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932" kern="1200">
          <a:solidFill>
            <a:schemeClr val="tx1"/>
          </a:solidFill>
          <a:latin typeface="+mn-lt"/>
          <a:ea typeface="+mn-ea"/>
          <a:cs typeface="+mn-cs"/>
        </a:defRPr>
      </a:lvl1pPr>
      <a:lvl2pPr marL="1712663" indent="-66154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2304378" indent="-52923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633" kern="1200">
          <a:solidFill>
            <a:schemeClr val="tx1"/>
          </a:solidFill>
          <a:latin typeface="+mn-lt"/>
          <a:ea typeface="+mn-ea"/>
          <a:cs typeface="+mn-cs"/>
        </a:defRPr>
      </a:lvl3pPr>
      <a:lvl4pPr marL="2918142" indent="-52923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091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3" indent="-485133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658" kern="1200">
          <a:solidFill>
            <a:schemeClr val="tx1"/>
          </a:solidFill>
          <a:latin typeface="+mn-lt"/>
          <a:ea typeface="+mn-ea"/>
          <a:cs typeface="+mn-cs"/>
        </a:defRPr>
      </a:lvl5pPr>
      <a:lvl6pPr marL="3958677" indent="-48689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116" kern="1200">
          <a:solidFill>
            <a:schemeClr val="tx1"/>
          </a:solidFill>
          <a:latin typeface="+mn-lt"/>
          <a:ea typeface="+mn-ea"/>
          <a:cs typeface="+mn-cs"/>
        </a:defRPr>
      </a:lvl6pPr>
      <a:lvl7pPr marL="4403234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7pPr>
      <a:lvl8pPr marL="4847791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8pPr>
      <a:lvl9pPr marL="5292349" indent="-42338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83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584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169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1754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233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2923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350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4092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4677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9797"/>
            <a:ext cx="7409921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08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</p:sldLayoutIdLst>
  <p:txStyles>
    <p:titleStyle>
      <a:lvl1pPr algn="ctr" defTabSz="2240280" rtl="0" eaLnBrk="1" latinLnBrk="0" hangingPunct="1">
        <a:spcBef>
          <a:spcPct val="0"/>
        </a:spcBef>
        <a:buNone/>
        <a:defRPr sz="107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0105" indent="-840105" algn="l" defTabSz="2240280" rtl="0" eaLnBrk="1" latinLnBrk="0" hangingPunct="1">
        <a:spcBef>
          <a:spcPct val="20000"/>
        </a:spcBef>
        <a:buFont typeface="Arial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1pPr>
      <a:lvl2pPr marL="1820228" indent="-700088" algn="l" defTabSz="2240280" rtl="0" eaLnBrk="1" latinLnBrk="0" hangingPunct="1">
        <a:spcBef>
          <a:spcPct val="20000"/>
        </a:spcBef>
        <a:buFont typeface="Arial" pitchFamily="34" charset="0"/>
        <a:buChar char="–"/>
        <a:defRPr sz="6860" kern="1200">
          <a:solidFill>
            <a:schemeClr val="tx1"/>
          </a:solidFill>
          <a:latin typeface="+mn-lt"/>
          <a:ea typeface="+mn-ea"/>
          <a:cs typeface="+mn-cs"/>
        </a:defRPr>
      </a:lvl2pPr>
      <a:lvl3pPr marL="28003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3pPr>
      <a:lvl4pPr marL="3920490" indent="-560070" algn="l" defTabSz="2240280" rtl="0" eaLnBrk="1" latinLnBrk="0" hangingPunct="1">
        <a:spcBef>
          <a:spcPct val="20000"/>
        </a:spcBef>
        <a:buFont typeface="Arial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40630" indent="-560070" algn="l" defTabSz="2240280" rtl="0" eaLnBrk="1" latinLnBrk="0" hangingPunct="1">
        <a:spcBef>
          <a:spcPct val="20000"/>
        </a:spcBef>
        <a:buFont typeface="Arial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6077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8091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52119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1pPr>
      <a:lvl2pPr marL="11201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2402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4pPr>
      <a:lvl5pPr marL="448056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5pPr>
      <a:lvl6pPr marL="560070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6pPr>
      <a:lvl7pPr marL="67208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7pPr>
      <a:lvl8pPr marL="78409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8pPr>
      <a:lvl9pPr marL="89611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014" y="973612"/>
            <a:ext cx="20824181" cy="116279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-176420"/>
            <a:ext cx="22402800" cy="12299054"/>
          </a:xfrm>
        </p:spPr>
        <p:txBody>
          <a:bodyPr vert="horz" lIns="0" tIns="0" rIns="0" bIns="0" rtlCol="0" anchor="b">
            <a:noAutofit/>
          </a:bodyPr>
          <a:lstStyle/>
          <a:p>
            <a:pPr>
              <a:lnSpc>
                <a:spcPct val="85000"/>
              </a:lnSpc>
            </a:pP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ea typeface="Tahoma" panose="020B0604030504040204" pitchFamily="34" charset="0"/>
                <a:cs typeface="Tahoma" panose="020B0604030504040204" pitchFamily="34" charset="0"/>
              </a:rPr>
              <a:t>Il-fidwa tagħkom hi fil-qrib</a:t>
            </a:r>
            <a:endParaRPr lang="en-GB" sz="16170" i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rgbClr val="000000"/>
                </a:glo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-785"/>
            <a:ext cx="23371124" cy="2701172"/>
          </a:xfrm>
          <a:prstGeom prst="rect">
            <a:avLst/>
          </a:prstGeom>
        </p:spPr>
        <p:txBody>
          <a:bodyPr vert="horz" lIns="224028" tIns="112014" rIns="224028" bIns="1120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2240280"/>
            <a:r>
              <a:rPr lang="sv-SE" sz="1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L-1 Ħadd tal-Avvent </a:t>
            </a:r>
            <a:r>
              <a:rPr lang="sv-SE" sz="10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Sena C</a:t>
            </a:r>
            <a:endParaRPr lang="en-GB" sz="10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Talents are superpowers"/>
          <p:cNvSpPr>
            <a:spLocks noChangeAspect="1" noChangeArrowheads="1"/>
          </p:cNvSpPr>
          <p:nvPr/>
        </p:nvSpPr>
        <p:spPr bwMode="auto">
          <a:xfrm>
            <a:off x="879634" y="-353933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pPr defTabSz="2240280"/>
            <a:endParaRPr lang="en-GB" sz="44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AutoShape 4" descr="Talents are superpowers"/>
          <p:cNvSpPr>
            <a:spLocks noChangeAspect="1" noChangeArrowheads="1"/>
          </p:cNvSpPr>
          <p:nvPr/>
        </p:nvSpPr>
        <p:spPr bwMode="auto">
          <a:xfrm>
            <a:off x="1253014" y="19447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pPr defTabSz="2240280"/>
            <a:endParaRPr lang="en-GB" sz="44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119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8" y="1462225"/>
            <a:ext cx="2244039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Mexxini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fis-sewwa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tiegħek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għallimni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 int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tas-salvazzjoni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838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9" y="1967470"/>
            <a:ext cx="22480997" cy="580362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Lejk jien nerfa’ </a:t>
            </a:r>
          </a:p>
          <a:p>
            <a:pPr lvl="0" algn="ctr"/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ruħi, Mulej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08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19" y="2412355"/>
            <a:ext cx="22466495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Tajjeb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sewwa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għalhekk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juri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triqtu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lill-ħatja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884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1462225"/>
            <a:ext cx="22394488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Imexxi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imsejkna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fis-sewwa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jgħallem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lill-fqajrin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it-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47799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9" y="2663896"/>
            <a:ext cx="22480997" cy="580362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Lejk jien nerfa’ </a:t>
            </a:r>
          </a:p>
          <a:p>
            <a:pPr lvl="0" algn="ctr"/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ruħi, Mulej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83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462225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mogħdijiet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tal-Mulej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kollhom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tjieba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u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fedeltà</a:t>
            </a:r>
            <a:endParaRPr lang="en-GB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għal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min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iħares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il-patt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u </a:t>
            </a:r>
            <a:endParaRPr lang="mt-MT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liġijiet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tiegħu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462225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Midħla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Mulej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ta’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dawk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li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jibżgħu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minnu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lilhom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jgħarraf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il-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patt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tiegħu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895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0866" y="3282941"/>
            <a:ext cx="20660638" cy="5470331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Lejk jien nerfa’ </a:t>
            </a:r>
          </a:p>
          <a:p>
            <a:pPr lvl="0" algn="ctr"/>
            <a:r>
              <a:rPr lang="da-DK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ruħi, Mulej</a:t>
            </a:r>
            <a:endParaRPr lang="en-US" sz="141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82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9" y="-723200"/>
            <a:ext cx="21059776" cy="199061"/>
          </a:xfrm>
        </p:spPr>
        <p:txBody>
          <a:bodyPr/>
          <a:lstStyle/>
          <a:p>
            <a:pPr eaLnBrk="1" hangingPunct="1"/>
            <a:r>
              <a:rPr lang="mt-MT" sz="5849" dirty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2731" y="1620267"/>
            <a:ext cx="20016925" cy="72481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Ittra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ta’  </a:t>
            </a:r>
            <a:endParaRPr lang="mt-MT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Pawl 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Appostl</a:t>
            </a:r>
            <a:r>
              <a:rPr lang="en-US" sz="14082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tese Times Roman" pitchFamily="18" charset="0"/>
              </a:rPr>
              <a:t>u</a:t>
            </a:r>
            <a:r>
              <a:rPr lang="en-US" sz="14082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tese Times Roman" pitchFamily="18" charset="0"/>
              </a:rPr>
              <a:t> </a:t>
            </a:r>
            <a:endParaRPr lang="mt-MT" sz="14082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ltese Times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4082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lit-</a:t>
            </a:r>
            <a:r>
              <a:rPr lang="en-US" sz="14082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Tessalonikin</a:t>
            </a:r>
            <a:r>
              <a:rPr lang="en-US" sz="14082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r" eaLnBrk="1" hangingPunct="1">
              <a:spcBef>
                <a:spcPct val="0"/>
              </a:spcBef>
              <a:buNone/>
              <a:defRPr/>
            </a:pPr>
            <a:r>
              <a:rPr lang="it-I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Tess 3, 12 – 4, 2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6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69592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Ħuti, jalla l-Mulej ikattrilkom u jfawwarkom bl-imħabba għal xulxin u lejn kulħadd,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l-istess</a:t>
            </a:r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bħalma aħna nħobbu</a:t>
            </a:r>
            <a:r>
              <a:rPr lang="en-GB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lilkom, ħalli jqawwilkom </a:t>
            </a: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3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24064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qalbkom u jkollkom qdusija bla għajb quddiem Alla, Missierna, għal meta jiġi Sidna Ġesù mdawwar</a:t>
            </a:r>
            <a:r>
              <a:rPr lang="en-GB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bil-qaddisin tiegħu.</a:t>
            </a:r>
            <a:endParaRPr lang="en-GB" sz="15500" spc="-3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2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8738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Fl-aħħar, ħuti, intom tgħallimtu mingħandna kif għandkom timxu biex togħġbu lil Alla, kif</a:t>
            </a:r>
            <a:r>
              <a:rPr lang="en-GB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tabilħaqq qegħdin iġġibu </a:t>
            </a:r>
          </a:p>
        </p:txBody>
      </p:sp>
    </p:spTree>
    <p:extLst>
      <p:ext uri="{BB962C8B-B14F-4D97-AF65-F5344CB8AC3E}">
        <p14:creationId xmlns:p14="http://schemas.microsoft.com/office/powerpoint/2010/main" val="42180080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8738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ruħkom; aħna f’Sidna Ġesù nitolbukom u nħeġġukom biex tagħmlu xi ħaġa iżjed. Tafu x’tagħlim tajniekom permezz ta’ Sidna Ġesù.</a:t>
            </a:r>
          </a:p>
        </p:txBody>
      </p:sp>
    </p:spTree>
    <p:extLst>
      <p:ext uri="{BB962C8B-B14F-4D97-AF65-F5344CB8AC3E}">
        <p14:creationId xmlns:p14="http://schemas.microsoft.com/office/powerpoint/2010/main" val="1513354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790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Ejja Mulej Ġesù</a:t>
            </a:r>
            <a:endParaRPr kumimoji="0" lang="en-GB" sz="790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Irroddu ħajr lill Alla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865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820" y="1657948"/>
            <a:ext cx="2229672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Uri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s-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salvazzjoni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agħtina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02739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958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68" y="6054334"/>
            <a:ext cx="272162" cy="53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4733" tIns="67367" rIns="134733" bIns="67367">
            <a:spAutoFit/>
          </a:bodyPr>
          <a:lstStyle/>
          <a:p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58615" y="1885418"/>
            <a:ext cx="22682520" cy="883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mill-Evan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endParaRPr lang="en-GB" sz="155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</a:p>
          <a:p>
            <a:pPr algn="ctr"/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21, 25-28.34-36</a:t>
            </a:r>
            <a:endParaRPr lang="mt-MT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Glorja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003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F’dak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iż-żmien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Ġesù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qal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lid-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dixxipli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tiegħu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hemm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sinjali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xemx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qamar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kwiekeb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ġnus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l-art, 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b’qalbhom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ittaqtaq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jafux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x’jaqbdu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jagħmlu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minħabba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ħsejjes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tal-baħar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tal-imwieġ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ruħhom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ħierġa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152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8BC009-CD73-A0CE-DB4F-E820E55451D9}"/>
              </a:ext>
            </a:extLst>
          </p:cNvPr>
          <p:cNvSpPr txBox="1"/>
          <p:nvPr/>
        </p:nvSpPr>
        <p:spPr>
          <a:xfrm>
            <a:off x="322611" y="2772395"/>
            <a:ext cx="2268252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15500" b="1" i="0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r>
              <a:rPr lang="mt-MT" sz="155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mt-MT" sz="15500" b="1" i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Profeta Ġeremija</a:t>
            </a:r>
          </a:p>
          <a:p>
            <a:pPr algn="ctr"/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Ġer 33:14-16</a:t>
            </a:r>
          </a:p>
        </p:txBody>
      </p:sp>
    </p:spTree>
    <p:extLst>
      <p:ext uri="{BB962C8B-B14F-4D97-AF65-F5344CB8AC3E}">
        <p14:creationId xmlns:p14="http://schemas.microsoft.com/office/powerpoint/2010/main" val="236684317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bil-biża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jobsru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għax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qawwiet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tas-smewwiet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jitqallbu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Imbagħad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jaraw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1396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sħaba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b’qawwa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glorja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jibda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jseħħ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qawwu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qalbkom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erfgħu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raskom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għax </a:t>
            </a:r>
          </a:p>
        </p:txBody>
      </p:sp>
    </p:spTree>
    <p:extLst>
      <p:ext uri="{BB962C8B-B14F-4D97-AF65-F5344CB8AC3E}">
        <p14:creationId xmlns:p14="http://schemas.microsoft.com/office/powerpoint/2010/main" val="34602399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fidwa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tagħkom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hi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qrib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Oqogħdu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attenti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qisu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xorb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żejjed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sokor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jmewtulkomx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377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qalbkom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tħallux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l-ħafna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tħassib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għall-ħtiġiet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tal-ħajja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jeħdilkom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raskom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li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ssibuhx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fuqkom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699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għall-għarrieda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Għax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jaqa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bħal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nassa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jgħammar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wiċċ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l-art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Ishru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mela, u</a:t>
            </a:r>
          </a:p>
        </p:txBody>
      </p:sp>
    </p:spTree>
    <p:extLst>
      <p:ext uri="{BB962C8B-B14F-4D97-AF65-F5344CB8AC3E}">
        <p14:creationId xmlns:p14="http://schemas.microsoft.com/office/powerpoint/2010/main" val="41559428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itolbu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tifilħu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tgħaddu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jiġri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tieqfu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quddiem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Bin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9590984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790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Ejja Mulej Ġesù</a:t>
            </a:r>
            <a:endParaRPr kumimoji="0" lang="en-GB" sz="790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</a:t>
            </a:r>
            <a:r>
              <a:rPr kumimoji="0" lang="en-GB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Tif</a:t>
            </a: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ħir lilek Kristu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0482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983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Ara, għad jiġu jiem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i="1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– oraklu tal-Mulej –</a:t>
            </a:r>
            <a:r>
              <a:rPr lang="en-GB" sz="15500" i="1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meta nġib fuq dar Iżrael u dar Ġuda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l-ġid li wegħedthom.</a:t>
            </a:r>
            <a:endParaRPr lang="en-GB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F’dawk il-jiem u f’dak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iż-żmien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intalla’ min-nisel ta’ David rimja tas-sewwa,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bniedem li jagħmel </a:t>
            </a:r>
            <a:endParaRPr lang="en-GB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il-ġustizzja u s-sewwa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fil-pajjiż.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F’dawk il-jiem </a:t>
            </a:r>
            <a:endParaRPr lang="en-GB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854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Ġuda jinħeles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Ġerusalemm tgħammar b’moħħha mistrieħ,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għalhekk isejħulha: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Il-Mulej is-sewwa tagħna.</a:t>
            </a:r>
          </a:p>
        </p:txBody>
      </p:sp>
    </p:spTree>
    <p:extLst>
      <p:ext uri="{BB962C8B-B14F-4D97-AF65-F5344CB8AC3E}">
        <p14:creationId xmlns:p14="http://schemas.microsoft.com/office/powerpoint/2010/main" val="277459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7907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Ejja Mulej Ġesù</a:t>
            </a:r>
            <a:endParaRPr lang="en-GB" sz="790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Inroddu ħajr lill Alla</a:t>
            </a:r>
            <a:endParaRPr lang="en-GB" sz="155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2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9" y="1890089"/>
            <a:ext cx="22480997" cy="713719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r>
              <a:rPr lang="en-US" sz="15165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Salm</a:t>
            </a:r>
            <a:r>
              <a:rPr lang="en-US" sz="15165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165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Responsorjali</a:t>
            </a:r>
            <a:endParaRPr lang="en-US" sz="15165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Lejk jien nerfa’ </a:t>
            </a:r>
          </a:p>
          <a:p>
            <a:pPr lvl="0" algn="ctr"/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ruħi, Mulej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8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7059" y="2354373"/>
            <a:ext cx="22440394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Triqatek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għarrafni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il-mogħdijiet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tiegħek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għallimni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348800"/>
      </p:ext>
    </p:extLst>
  </p:cSld>
  <p:clrMapOvr>
    <a:masterClrMapping/>
  </p:clrMapOvr>
</p:sld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12636</TotalTime>
  <Words>520</Words>
  <Application>Microsoft Office PowerPoint</Application>
  <PresentationFormat>Custom</PresentationFormat>
  <Paragraphs>94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37</vt:i4>
      </vt:variant>
    </vt:vector>
  </HeadingPairs>
  <TitlesOfParts>
    <vt:vector size="56" baseType="lpstr">
      <vt:lpstr>Arial</vt:lpstr>
      <vt:lpstr>Calibri</vt:lpstr>
      <vt:lpstr>Consolas</vt:lpstr>
      <vt:lpstr>Corbel</vt:lpstr>
      <vt:lpstr>Maltese Times Roman</vt:lpstr>
      <vt:lpstr>Tahoma</vt:lpstr>
      <vt:lpstr>Times New Roman</vt:lpstr>
      <vt:lpstr>Wingdings</vt:lpstr>
      <vt:lpstr>Wingdings 2</vt:lpstr>
      <vt:lpstr>Wingdings 3</vt:lpstr>
      <vt:lpstr>Office Theme</vt:lpstr>
      <vt:lpstr>8_Office Theme</vt:lpstr>
      <vt:lpstr>8_Default Design</vt:lpstr>
      <vt:lpstr>11_Default Design</vt:lpstr>
      <vt:lpstr>2_Office Theme</vt:lpstr>
      <vt:lpstr>5_Theme2</vt:lpstr>
      <vt:lpstr>4_Office Theme</vt:lpstr>
      <vt:lpstr>3_Metro</vt:lpstr>
      <vt:lpstr>1_Office Theme</vt:lpstr>
      <vt:lpstr>Il-fidwa tagħkom hi fil-qrib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Caruana</dc:creator>
  <cp:lastModifiedBy>Alfred Caruan a</cp:lastModifiedBy>
  <cp:revision>83</cp:revision>
  <dcterms:created xsi:type="dcterms:W3CDTF">2011-07-13T07:33:25Z</dcterms:created>
  <dcterms:modified xsi:type="dcterms:W3CDTF">2024-10-17T19:43:38Z</dcterms:modified>
</cp:coreProperties>
</file>