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  <p:sldMasterId id="2147483935" r:id="rId2"/>
  </p:sldMasterIdLst>
  <p:notesMasterIdLst>
    <p:notesMasterId r:id="rId48"/>
  </p:notesMasterIdLst>
  <p:sldIdLst>
    <p:sldId id="2845" r:id="rId3"/>
    <p:sldId id="394" r:id="rId4"/>
    <p:sldId id="400" r:id="rId5"/>
    <p:sldId id="264" r:id="rId6"/>
    <p:sldId id="2766" r:id="rId7"/>
    <p:sldId id="2767" r:id="rId8"/>
    <p:sldId id="2768" r:id="rId9"/>
    <p:sldId id="2769" r:id="rId10"/>
    <p:sldId id="2770" r:id="rId11"/>
    <p:sldId id="2771" r:id="rId12"/>
    <p:sldId id="2772" r:id="rId13"/>
    <p:sldId id="2773" r:id="rId14"/>
    <p:sldId id="269" r:id="rId15"/>
    <p:sldId id="259" r:id="rId16"/>
    <p:sldId id="270" r:id="rId17"/>
    <p:sldId id="2774" r:id="rId18"/>
    <p:sldId id="385" r:id="rId19"/>
    <p:sldId id="271" r:id="rId20"/>
    <p:sldId id="2775" r:id="rId21"/>
    <p:sldId id="386" r:id="rId22"/>
    <p:sldId id="273" r:id="rId23"/>
    <p:sldId id="387" r:id="rId24"/>
    <p:sldId id="2776" r:id="rId25"/>
    <p:sldId id="2778" r:id="rId26"/>
    <p:sldId id="2777" r:id="rId27"/>
    <p:sldId id="308" r:id="rId28"/>
    <p:sldId id="276" r:id="rId29"/>
    <p:sldId id="2779" r:id="rId30"/>
    <p:sldId id="2780" r:id="rId31"/>
    <p:sldId id="2781" r:id="rId32"/>
    <p:sldId id="2782" r:id="rId33"/>
    <p:sldId id="435" r:id="rId34"/>
    <p:sldId id="414" r:id="rId35"/>
    <p:sldId id="311" r:id="rId36"/>
    <p:sldId id="434" r:id="rId37"/>
    <p:sldId id="312" r:id="rId38"/>
    <p:sldId id="280" r:id="rId39"/>
    <p:sldId id="2783" r:id="rId40"/>
    <p:sldId id="2784" r:id="rId41"/>
    <p:sldId id="2785" r:id="rId42"/>
    <p:sldId id="2786" r:id="rId43"/>
    <p:sldId id="2787" r:id="rId44"/>
    <p:sldId id="2788" r:id="rId45"/>
    <p:sldId id="443" r:id="rId46"/>
    <p:sldId id="401" r:id="rId47"/>
  </p:sldIdLst>
  <p:sldSz cx="23399750" cy="12601575"/>
  <p:notesSz cx="6858000" cy="9144000"/>
  <p:defaultTextStyle>
    <a:defPPr>
      <a:defRPr lang="en-US"/>
    </a:defPPr>
    <a:lvl1pPr marL="0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21929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43858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65787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87717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109646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731575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353504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975433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3" orient="horz" pos="3969" userDrawn="1">
          <p15:clr>
            <a:srgbClr val="A4A3A4"/>
          </p15:clr>
        </p15:guide>
        <p15:guide id="4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191E7D"/>
    <a:srgbClr val="FFFFFF"/>
    <a:srgbClr val="FF9933"/>
    <a:srgbClr val="3C0A96"/>
    <a:srgbClr val="D9D9D9"/>
    <a:srgbClr val="3C0B93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7" d="100"/>
          <a:sy n="37" d="100"/>
        </p:scale>
        <p:origin x="2106" y="924"/>
      </p:cViewPr>
      <p:guideLst>
        <p:guide orient="horz" pos="2160"/>
        <p:guide pos="3120"/>
        <p:guide orient="horz" pos="3969"/>
        <p:guide pos="73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theme" Target="theme/theme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mt-M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DB4817F0-0CD3-4041-B3F3-CA601BCF9FD6}" type="datetimeFigureOut">
              <a:rPr lang="mt-MT" smtClean="0"/>
              <a:pPr/>
              <a:t>06/11/2024</a:t>
            </a:fld>
            <a:endParaRPr lang="mt-M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t-MT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mt-M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mt-M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FF45CE5E-9425-4996-9A9B-BCF059114427}" type="slidenum">
              <a:rPr lang="mt-MT" smtClean="0"/>
              <a:pPr/>
              <a:t>‹#›</a:t>
            </a:fld>
            <a:endParaRPr lang="mt-MT" dirty="0"/>
          </a:p>
        </p:txBody>
      </p:sp>
    </p:spTree>
    <p:extLst>
      <p:ext uri="{BB962C8B-B14F-4D97-AF65-F5344CB8AC3E}">
        <p14:creationId xmlns:p14="http://schemas.microsoft.com/office/powerpoint/2010/main" val="2156562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621929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243858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865787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487717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3109646" algn="l" defTabSz="124385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731575" algn="l" defTabSz="124385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353504" algn="l" defTabSz="124385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975433" algn="l" defTabSz="124385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063" y="685800"/>
            <a:ext cx="63658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8000" dirty="0"/>
              <a:t>1/1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0FA58-8F7B-44F7-9231-726B54F7DBB7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173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063" y="685800"/>
            <a:ext cx="63658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t-M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45CE5E-9425-4996-9A9B-BCF059114427}" type="slidenum">
              <a:rPr lang="mt-MT" smtClean="0"/>
              <a:pPr/>
              <a:t>15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890630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063" y="685800"/>
            <a:ext cx="63658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t-M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45CE5E-9425-4996-9A9B-BCF059114427}" type="slidenum">
              <a:rPr lang="mt-MT" smtClean="0"/>
              <a:pPr/>
              <a:t>16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592688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4659"/>
            <a:ext cx="19889786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3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47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21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94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6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42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15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389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06/11/2024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944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06/11/2024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172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1" y="504650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0"/>
            <a:ext cx="15404834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06/11/2024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698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673673" indent="0" algn="ctr">
              <a:buNone/>
              <a:defRPr/>
            </a:lvl2pPr>
            <a:lvl3pPr marL="1347347" indent="0" algn="ctr">
              <a:buNone/>
              <a:defRPr/>
            </a:lvl3pPr>
            <a:lvl4pPr marL="2021020" indent="0" algn="ctr">
              <a:buNone/>
              <a:defRPr/>
            </a:lvl4pPr>
            <a:lvl5pPr marL="2694695" indent="0" algn="ctr">
              <a:buNone/>
              <a:defRPr/>
            </a:lvl5pPr>
            <a:lvl6pPr marL="3368369" indent="0" algn="ctr">
              <a:buNone/>
              <a:defRPr/>
            </a:lvl6pPr>
            <a:lvl7pPr marL="4042042" indent="0" algn="ctr">
              <a:buNone/>
              <a:defRPr/>
            </a:lvl7pPr>
            <a:lvl8pPr marL="4715716" indent="0" algn="ctr">
              <a:buNone/>
              <a:defRPr/>
            </a:lvl8pPr>
            <a:lvl9pPr marL="538938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805475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BFA86714-D3D7-4448-A8BF-70BD05F7320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446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665"/>
            <a:ext cx="19889788" cy="2701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3" y="7140892"/>
            <a:ext cx="16379825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120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360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600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720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840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961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22148-D1C5-45C5-A77B-995C194A19E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06/11/2024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5873-7715-4B14-B60C-EB96523F462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40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06/11/2024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57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2"/>
            <a:ext cx="19889786" cy="2502813"/>
          </a:xfrm>
        </p:spPr>
        <p:txBody>
          <a:bodyPr anchor="t"/>
          <a:lstStyle>
            <a:lvl1pPr algn="l">
              <a:defRPr sz="5849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086"/>
            <a:ext cx="19889786" cy="2756594"/>
          </a:xfrm>
        </p:spPr>
        <p:txBody>
          <a:bodyPr anchor="b"/>
          <a:lstStyle>
            <a:lvl1pPr marL="0" indent="0">
              <a:buNone/>
              <a:defRPr sz="2925">
                <a:solidFill>
                  <a:schemeClr val="tx1">
                    <a:tint val="75000"/>
                  </a:schemeClr>
                </a:solidFill>
              </a:defRPr>
            </a:lvl1pPr>
            <a:lvl2pPr marL="673673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47347" indent="0">
              <a:buNone/>
              <a:defRPr sz="2383">
                <a:solidFill>
                  <a:schemeClr val="tx1">
                    <a:tint val="75000"/>
                  </a:schemeClr>
                </a:solidFill>
              </a:defRPr>
            </a:lvl3pPr>
            <a:lvl4pPr marL="2021020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4pPr>
            <a:lvl5pPr marL="2694695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5pPr>
            <a:lvl6pPr marL="336836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6pPr>
            <a:lvl7pPr marL="4042042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7pPr>
            <a:lvl8pPr marL="4715716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8pPr>
            <a:lvl9pPr marL="538938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06/11/2024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93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06/11/2024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69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6333"/>
            <a:ext cx="10338953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771"/>
            <a:ext cx="10343015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6333"/>
            <a:ext cx="10343015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06/11/2024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67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06/11/2024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97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06/11/2024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459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731"/>
            <a:ext cx="7698357" cy="2135267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4" y="501732"/>
            <a:ext cx="13081109" cy="10755095"/>
          </a:xfrm>
        </p:spPr>
        <p:txBody>
          <a:bodyPr/>
          <a:lstStyle>
            <a:lvl1pPr>
              <a:defRPr sz="4766"/>
            </a:lvl1pPr>
            <a:lvl2pPr>
              <a:defRPr sz="4116"/>
            </a:lvl2pPr>
            <a:lvl3pPr>
              <a:defRPr sz="3575"/>
            </a:lvl3pPr>
            <a:lvl4pPr>
              <a:defRPr sz="2925"/>
            </a:lvl4pPr>
            <a:lvl5pPr>
              <a:defRPr sz="2925"/>
            </a:lvl5pPr>
            <a:lvl6pPr>
              <a:defRPr sz="2925"/>
            </a:lvl6pPr>
            <a:lvl7pPr>
              <a:defRPr sz="2925"/>
            </a:lvl7pPr>
            <a:lvl8pPr>
              <a:defRPr sz="2925"/>
            </a:lvl8pPr>
            <a:lvl9pPr>
              <a:defRPr sz="29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6997"/>
            <a:ext cx="7698357" cy="8619828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06/11/2024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562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21105"/>
            <a:ext cx="14039850" cy="1041381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976"/>
            <a:ext cx="14039850" cy="7560945"/>
          </a:xfrm>
        </p:spPr>
        <p:txBody>
          <a:bodyPr/>
          <a:lstStyle>
            <a:lvl1pPr marL="0" indent="0">
              <a:buNone/>
              <a:defRPr sz="4766"/>
            </a:lvl1pPr>
            <a:lvl2pPr marL="673673" indent="0">
              <a:buNone/>
              <a:defRPr sz="4116"/>
            </a:lvl2pPr>
            <a:lvl3pPr marL="1347347" indent="0">
              <a:buNone/>
              <a:defRPr sz="3575"/>
            </a:lvl3pPr>
            <a:lvl4pPr marL="2021020" indent="0">
              <a:buNone/>
              <a:defRPr sz="2925"/>
            </a:lvl4pPr>
            <a:lvl5pPr marL="2694695" indent="0">
              <a:buNone/>
              <a:defRPr sz="2925"/>
            </a:lvl5pPr>
            <a:lvl6pPr marL="3368369" indent="0">
              <a:buNone/>
              <a:defRPr sz="2925"/>
            </a:lvl6pPr>
            <a:lvl7pPr marL="4042042" indent="0">
              <a:buNone/>
              <a:defRPr sz="2925"/>
            </a:lvl7pPr>
            <a:lvl8pPr marL="4715716" indent="0">
              <a:buNone/>
              <a:defRPr sz="2925"/>
            </a:lvl8pPr>
            <a:lvl9pPr marL="5389389" indent="0">
              <a:buNone/>
              <a:defRPr sz="2925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2484"/>
            <a:ext cx="14039850" cy="1478934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06/11/2024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36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989" y="504649"/>
            <a:ext cx="21059776" cy="2100263"/>
          </a:xfrm>
          <a:prstGeom prst="rect">
            <a:avLst/>
          </a:prstGeom>
        </p:spPr>
        <p:txBody>
          <a:bodyPr vert="horz" lIns="124386" tIns="62193" rIns="124386" bIns="6219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9" y="2940370"/>
            <a:ext cx="21059776" cy="8316457"/>
          </a:xfrm>
          <a:prstGeom prst="rect">
            <a:avLst/>
          </a:prstGeom>
        </p:spPr>
        <p:txBody>
          <a:bodyPr vert="horz" lIns="124386" tIns="62193" rIns="124386" bIns="6219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06/11/2024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7" y="11679796"/>
            <a:ext cx="7409921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43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74" r:id="rId12"/>
    <p:sldLayoutId id="2147483875" r:id="rId13"/>
  </p:sldLayoutIdLst>
  <p:txStyles>
    <p:titleStyle>
      <a:lvl1pPr algn="ctr" defTabSz="1347347" rtl="0" eaLnBrk="1" latinLnBrk="0" hangingPunct="1">
        <a:spcBef>
          <a:spcPct val="0"/>
        </a:spcBef>
        <a:buNone/>
        <a:defRPr sz="64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5255" indent="-505255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4766" kern="1200">
          <a:solidFill>
            <a:schemeClr val="tx1"/>
          </a:solidFill>
          <a:latin typeface="+mn-lt"/>
          <a:ea typeface="+mn-ea"/>
          <a:cs typeface="+mn-cs"/>
        </a:defRPr>
      </a:lvl1pPr>
      <a:lvl2pPr marL="1094720" indent="-421046" algn="l" defTabSz="1347347" rtl="0" eaLnBrk="1" latinLnBrk="0" hangingPunct="1">
        <a:spcBef>
          <a:spcPct val="20000"/>
        </a:spcBef>
        <a:buFont typeface="Arial" panose="020B0604020202020204" pitchFamily="34" charset="0"/>
        <a:buChar char="–"/>
        <a:defRPr sz="4116" kern="1200">
          <a:solidFill>
            <a:schemeClr val="tx1"/>
          </a:solidFill>
          <a:latin typeface="+mn-lt"/>
          <a:ea typeface="+mn-ea"/>
          <a:cs typeface="+mn-cs"/>
        </a:defRPr>
      </a:lvl2pPr>
      <a:lvl3pPr marL="1684184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3575" kern="1200">
          <a:solidFill>
            <a:schemeClr val="tx1"/>
          </a:solidFill>
          <a:latin typeface="+mn-lt"/>
          <a:ea typeface="+mn-ea"/>
          <a:cs typeface="+mn-cs"/>
        </a:defRPr>
      </a:lvl3pPr>
      <a:lvl4pPr marL="2357858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–"/>
        <a:defRPr sz="2925" kern="1200">
          <a:solidFill>
            <a:schemeClr val="tx1"/>
          </a:solidFill>
          <a:latin typeface="+mn-lt"/>
          <a:ea typeface="+mn-ea"/>
          <a:cs typeface="+mn-cs"/>
        </a:defRPr>
      </a:lvl4pPr>
      <a:lvl5pPr marL="3031531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»"/>
        <a:defRPr sz="2925" kern="1200">
          <a:solidFill>
            <a:schemeClr val="tx1"/>
          </a:solidFill>
          <a:latin typeface="+mn-lt"/>
          <a:ea typeface="+mn-ea"/>
          <a:cs typeface="+mn-cs"/>
        </a:defRPr>
      </a:lvl5pPr>
      <a:lvl6pPr marL="3705205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6pPr>
      <a:lvl7pPr marL="4378879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7pPr>
      <a:lvl8pPr marL="5052553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8pPr>
      <a:lvl9pPr marL="5726226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3673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47347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102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4695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6836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42042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15716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8938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988" y="504648"/>
            <a:ext cx="21059775" cy="21002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940370"/>
            <a:ext cx="21059775" cy="8316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9797"/>
            <a:ext cx="5459942" cy="670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22148-D1C5-45C5-A77B-995C194A19E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06/11/2024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5" y="11679797"/>
            <a:ext cx="7409921" cy="670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79797"/>
            <a:ext cx="5459942" cy="670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5873-7715-4B14-B60C-EB96523F462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08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</p:sldLayoutIdLst>
  <p:txStyles>
    <p:titleStyle>
      <a:lvl1pPr algn="ctr" defTabSz="2240280" rtl="0" eaLnBrk="1" latinLnBrk="0" hangingPunct="1">
        <a:spcBef>
          <a:spcPct val="0"/>
        </a:spcBef>
        <a:buNone/>
        <a:defRPr sz="107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40105" indent="-840105" algn="l" defTabSz="2240280" rtl="0" eaLnBrk="1" latinLnBrk="0" hangingPunct="1">
        <a:spcBef>
          <a:spcPct val="20000"/>
        </a:spcBef>
        <a:buFont typeface="Arial" pitchFamily="34" charset="0"/>
        <a:buChar char="•"/>
        <a:defRPr sz="7840" kern="1200">
          <a:solidFill>
            <a:schemeClr val="tx1"/>
          </a:solidFill>
          <a:latin typeface="+mn-lt"/>
          <a:ea typeface="+mn-ea"/>
          <a:cs typeface="+mn-cs"/>
        </a:defRPr>
      </a:lvl1pPr>
      <a:lvl2pPr marL="1820228" indent="-700088" algn="l" defTabSz="2240280" rtl="0" eaLnBrk="1" latinLnBrk="0" hangingPunct="1">
        <a:spcBef>
          <a:spcPct val="20000"/>
        </a:spcBef>
        <a:buFont typeface="Arial" pitchFamily="34" charset="0"/>
        <a:buChar char="–"/>
        <a:defRPr sz="6860" kern="1200">
          <a:solidFill>
            <a:schemeClr val="tx1"/>
          </a:solidFill>
          <a:latin typeface="+mn-lt"/>
          <a:ea typeface="+mn-ea"/>
          <a:cs typeface="+mn-cs"/>
        </a:defRPr>
      </a:lvl2pPr>
      <a:lvl3pPr marL="2800350" indent="-560070" algn="l" defTabSz="2240280" rtl="0" eaLnBrk="1" latinLnBrk="0" hangingPunct="1">
        <a:spcBef>
          <a:spcPct val="20000"/>
        </a:spcBef>
        <a:buFont typeface="Arial" pitchFamily="34" charset="0"/>
        <a:buChar char="•"/>
        <a:defRPr sz="5880" kern="1200">
          <a:solidFill>
            <a:schemeClr val="tx1"/>
          </a:solidFill>
          <a:latin typeface="+mn-lt"/>
          <a:ea typeface="+mn-ea"/>
          <a:cs typeface="+mn-cs"/>
        </a:defRPr>
      </a:lvl3pPr>
      <a:lvl4pPr marL="3920490" indent="-560070" algn="l" defTabSz="2240280" rtl="0" eaLnBrk="1" latinLnBrk="0" hangingPunct="1">
        <a:spcBef>
          <a:spcPct val="20000"/>
        </a:spcBef>
        <a:buFont typeface="Arial" pitchFamily="34" charset="0"/>
        <a:buChar char="–"/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40630" indent="-560070" algn="l" defTabSz="2240280" rtl="0" eaLnBrk="1" latinLnBrk="0" hangingPunct="1">
        <a:spcBef>
          <a:spcPct val="20000"/>
        </a:spcBef>
        <a:buFont typeface="Arial" pitchFamily="34" charset="0"/>
        <a:buChar char="»"/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60770" indent="-560070" algn="l" defTabSz="2240280" rtl="0" eaLnBrk="1" latinLnBrk="0" hangingPunct="1">
        <a:spcBef>
          <a:spcPct val="20000"/>
        </a:spcBef>
        <a:buFont typeface="Arial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280910" indent="-560070" algn="l" defTabSz="2240280" rtl="0" eaLnBrk="1" latinLnBrk="0" hangingPunct="1">
        <a:spcBef>
          <a:spcPct val="20000"/>
        </a:spcBef>
        <a:buFont typeface="Arial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401050" indent="-560070" algn="l" defTabSz="2240280" rtl="0" eaLnBrk="1" latinLnBrk="0" hangingPunct="1">
        <a:spcBef>
          <a:spcPct val="20000"/>
        </a:spcBef>
        <a:buFont typeface="Arial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521190" indent="-560070" algn="l" defTabSz="2240280" rtl="0" eaLnBrk="1" latinLnBrk="0" hangingPunct="1">
        <a:spcBef>
          <a:spcPct val="20000"/>
        </a:spcBef>
        <a:buFont typeface="Arial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1pPr>
      <a:lvl2pPr marL="112014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2pPr>
      <a:lvl3pPr marL="224028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3pPr>
      <a:lvl4pPr marL="336042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4pPr>
      <a:lvl5pPr marL="448056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5pPr>
      <a:lvl6pPr marL="560070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6pPr>
      <a:lvl7pPr marL="672084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7pPr>
      <a:lvl8pPr marL="784098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8pPr>
      <a:lvl9pPr marL="896112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747" y="1335673"/>
            <a:ext cx="19879935" cy="112298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475" y="-176420"/>
            <a:ext cx="22402800" cy="12299054"/>
          </a:xfrm>
        </p:spPr>
        <p:txBody>
          <a:bodyPr vert="horz" lIns="0" tIns="0" rIns="0" bIns="0" rtlCol="0" anchor="b">
            <a:noAutofit/>
          </a:bodyPr>
          <a:lstStyle/>
          <a:p>
            <a:pPr>
              <a:lnSpc>
                <a:spcPct val="85000"/>
              </a:lnSpc>
            </a:pPr>
            <a:r>
              <a:rPr lang="fi-FI" sz="16170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rgbClr val="000000"/>
                  </a:glow>
                </a:effectLst>
                <a:ea typeface="Tahoma" panose="020B0604030504040204" pitchFamily="34" charset="0"/>
                <a:cs typeface="Tahoma" panose="020B0604030504040204" pitchFamily="34" charset="0"/>
              </a:rPr>
              <a:t>Il-bnedmin kollha jaraw </a:t>
            </a:r>
            <a:br>
              <a:rPr lang="fi-FI" sz="16170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rgbClr val="000000"/>
                  </a:glow>
                </a:effectLst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i-FI" sz="16170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rgbClr val="000000"/>
                  </a:glow>
                </a:effectLst>
                <a:ea typeface="Tahoma" panose="020B0604030504040204" pitchFamily="34" charset="0"/>
                <a:cs typeface="Tahoma" panose="020B0604030504040204" pitchFamily="34" charset="0"/>
              </a:rPr>
              <a:t>is-salvazzjoni ta’ Alla</a:t>
            </a:r>
            <a:endParaRPr lang="en-GB" sz="16170" i="1" spc="-735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228600">
                  <a:srgbClr val="000000"/>
                </a:glow>
              </a:effectLst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" y="390075"/>
            <a:ext cx="23290813" cy="1717391"/>
          </a:xfrm>
          <a:prstGeom prst="rect">
            <a:avLst/>
          </a:prstGeom>
        </p:spPr>
        <p:txBody>
          <a:bodyPr vert="horz" lIns="224028" tIns="112014" rIns="224028" bIns="112014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4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It-2 Ħadd tal-Avvent </a:t>
            </a:r>
            <a:r>
              <a:rPr lang="sv-SE" sz="10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Sena C</a:t>
            </a:r>
            <a:endParaRPr lang="en-GB" sz="100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utoShape 2" descr="Talents are superpowers"/>
          <p:cNvSpPr>
            <a:spLocks noChangeAspect="1" noChangeArrowheads="1"/>
          </p:cNvSpPr>
          <p:nvPr/>
        </p:nvSpPr>
        <p:spPr bwMode="auto">
          <a:xfrm>
            <a:off x="879634" y="-353933"/>
            <a:ext cx="746760" cy="74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224028" tIns="112014" rIns="224028" bIns="112014" numCol="1" anchor="t" anchorCtr="0" compatLnSpc="1">
            <a:prstTxWarp prst="textNoShape">
              <a:avLst/>
            </a:prstTxWarp>
          </a:bodyPr>
          <a:lstStyle/>
          <a:p>
            <a:endParaRPr lang="en-GB" sz="5880"/>
          </a:p>
        </p:txBody>
      </p:sp>
      <p:sp>
        <p:nvSpPr>
          <p:cNvPr id="5" name="AutoShape 4" descr="Talents are superpowers"/>
          <p:cNvSpPr>
            <a:spLocks noChangeAspect="1" noChangeArrowheads="1"/>
          </p:cNvSpPr>
          <p:nvPr/>
        </p:nvSpPr>
        <p:spPr bwMode="auto">
          <a:xfrm>
            <a:off x="1253014" y="19447"/>
            <a:ext cx="746760" cy="74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224028" tIns="112014" rIns="224028" bIns="112014" numCol="1" anchor="t" anchorCtr="0" compatLnSpc="1">
            <a:prstTxWarp prst="textNoShape">
              <a:avLst/>
            </a:prstTxWarp>
          </a:bodyPr>
          <a:lstStyle/>
          <a:p>
            <a:endParaRPr lang="en-GB" sz="5880"/>
          </a:p>
        </p:txBody>
      </p:sp>
    </p:spTree>
    <p:extLst>
      <p:ext uri="{BB962C8B-B14F-4D97-AF65-F5344CB8AC3E}">
        <p14:creationId xmlns:p14="http://schemas.microsoft.com/office/powerpoint/2010/main" val="3247650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454" y="-2381"/>
            <a:ext cx="22674841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latin typeface="Times New Roman" panose="02020603050405020304" pitchFamily="18" charset="0"/>
              </a:rPr>
              <a:t>jimtlew il-widien u titwitta l-art, biex hemm Iżrael jimxi ’l quddiem, bla tfixkil ta’ xejn, taħt il-ħarsien ta’ Alla.</a:t>
            </a:r>
          </a:p>
        </p:txBody>
      </p:sp>
    </p:spTree>
    <p:extLst>
      <p:ext uri="{BB962C8B-B14F-4D97-AF65-F5344CB8AC3E}">
        <p14:creationId xmlns:p14="http://schemas.microsoft.com/office/powerpoint/2010/main" val="2192851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454" y="-2381"/>
            <a:ext cx="22674841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spc="-300" dirty="0">
                <a:latin typeface="Times New Roman" panose="02020603050405020304" pitchFamily="18" charset="0"/>
              </a:rPr>
              <a:t>U l-foresti u s-siġar </a:t>
            </a:r>
          </a:p>
          <a:p>
            <a:pPr algn="ctr"/>
            <a:r>
              <a:rPr lang="mt-MT" sz="15500" spc="-300" dirty="0">
                <a:latin typeface="Times New Roman" panose="02020603050405020304" pitchFamily="18" charset="0"/>
              </a:rPr>
              <a:t>tal-fwieħa jixħtu dellhom għal fuq Iżrael, bl-ordni ta’ Alla. Għax Alla jmexxi lil Iżrael ferħan, b’dawl il-glorja</a:t>
            </a:r>
          </a:p>
        </p:txBody>
      </p:sp>
    </p:spTree>
    <p:extLst>
      <p:ext uri="{BB962C8B-B14F-4D97-AF65-F5344CB8AC3E}">
        <p14:creationId xmlns:p14="http://schemas.microsoft.com/office/powerpoint/2010/main" val="457002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454" y="2654860"/>
            <a:ext cx="22674841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latin typeface="Times New Roman" panose="02020603050405020304" pitchFamily="18" charset="0"/>
              </a:rPr>
              <a:t>tiegħu, imsieħba </a:t>
            </a:r>
          </a:p>
          <a:p>
            <a:pPr algn="ctr"/>
            <a:r>
              <a:rPr lang="mt-MT" sz="15500" dirty="0">
                <a:latin typeface="Times New Roman" panose="02020603050405020304" pitchFamily="18" charset="0"/>
              </a:rPr>
              <a:t>mill-ħniena u l-ġustizzja ħierġa minnu.</a:t>
            </a:r>
          </a:p>
        </p:txBody>
      </p:sp>
    </p:spTree>
    <p:extLst>
      <p:ext uri="{BB962C8B-B14F-4D97-AF65-F5344CB8AC3E}">
        <p14:creationId xmlns:p14="http://schemas.microsoft.com/office/powerpoint/2010/main" val="1843122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82651" y="3847494"/>
            <a:ext cx="22034448" cy="4906586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algn="ctr"/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Il-Kelma 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R:/ Irroddu ħajr lill Alla</a:t>
            </a:r>
            <a:endParaRPr lang="en-GB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420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9376" y="2412355"/>
            <a:ext cx="22480997" cy="7137197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r>
              <a:rPr lang="en-US" sz="15165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Salm</a:t>
            </a:r>
            <a:r>
              <a:rPr lang="en-US" sz="15165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165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Responsorjali</a:t>
            </a:r>
            <a:endParaRPr lang="en-US" sz="15165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lvl="0" algn="ctr"/>
            <a:r>
              <a:rPr lang="mt-MT" sz="15165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 </a:t>
            </a:r>
            <a:r>
              <a:rPr lang="da-DK" sz="15165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Kbir f’għemilu l-Mulej magħna!</a:t>
            </a:r>
            <a:endParaRPr lang="en-US" sz="15165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981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9678" y="1462225"/>
            <a:ext cx="22440394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Meta 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reġġa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’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lura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imjassra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ta’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Sijon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</a:p>
          <a:p>
            <a:pPr algn="ctr"/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konna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qisna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mitlufa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f’ħolma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020838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9678" y="2268339"/>
            <a:ext cx="22440394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imbagħad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bid-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daħk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imtela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fommna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</a:p>
          <a:p>
            <a:pPr algn="ctr"/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bl-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għajat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ta’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ferħ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ilsienna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7195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9376" y="2700387"/>
            <a:ext cx="22480997" cy="5803627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>
              <a:defRPr/>
            </a:pPr>
            <a:endParaRPr lang="mt-MT" sz="6499" b="1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lvl="0" algn="ctr"/>
            <a:r>
              <a:rPr lang="mt-MT" sz="15165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 </a:t>
            </a:r>
            <a:r>
              <a:rPr lang="da-DK" sz="15165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Kbir f’għemilu l-Mulej magħna!</a:t>
            </a:r>
            <a:endParaRPr lang="en-US" sz="15165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2082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6627" y="1332235"/>
            <a:ext cx="22466495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Imbagħad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bdew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jgħidu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fost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il-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ġnus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GB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GB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Kbir</a:t>
            </a:r>
            <a:r>
              <a:rPr lang="en-GB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f’għemilu</a:t>
            </a:r>
            <a:r>
              <a:rPr lang="en-GB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l-</a:t>
            </a:r>
            <a:r>
              <a:rPr lang="en-GB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</a:t>
            </a:r>
            <a:r>
              <a:rPr lang="en-GB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magħhom</a:t>
            </a:r>
            <a:r>
              <a:rPr lang="en-GB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!”.</a:t>
            </a:r>
          </a:p>
        </p:txBody>
      </p:sp>
    </p:spTree>
    <p:extLst>
      <p:ext uri="{BB962C8B-B14F-4D97-AF65-F5344CB8AC3E}">
        <p14:creationId xmlns:p14="http://schemas.microsoft.com/office/powerpoint/2010/main" val="22738843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6627" y="2412355"/>
            <a:ext cx="22466495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Kbir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f’għemilu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l-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magħna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!</a:t>
            </a:r>
          </a:p>
          <a:p>
            <a:pPr algn="ctr"/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aħna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bil-ferħ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imtlejna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4731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234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9376" y="2628379"/>
            <a:ext cx="22480997" cy="5803627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>
              <a:defRPr/>
            </a:pPr>
            <a:endParaRPr lang="mt-MT" sz="6499" b="1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lvl="0" algn="ctr"/>
            <a:r>
              <a:rPr lang="mt-MT" sz="15165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 </a:t>
            </a:r>
            <a:r>
              <a:rPr lang="da-DK" sz="15165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Kbir f’għemilu l-Mulej magħna!</a:t>
            </a:r>
            <a:endParaRPr lang="en-US" sz="15165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0832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917" y="180107"/>
            <a:ext cx="21743916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Biddel,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Mulej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,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xortina</a:t>
            </a:r>
            <a:endParaRPr lang="en-GB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  <a:p>
            <a:pPr algn="ctr"/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bħall-widien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tan-Negeb!</a:t>
            </a:r>
          </a:p>
          <a:p>
            <a:pPr algn="ctr"/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Dawk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li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jiżirgħu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endParaRPr lang="mt-MT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  <a:p>
            <a:pPr algn="ctr"/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fid-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dmugħ</a:t>
            </a:r>
            <a:endParaRPr lang="en-GB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  <a:p>
            <a:pPr algn="ctr"/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jaħsdu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bl-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għana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ta’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ferħ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01041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69556" y="2988419"/>
            <a:ext cx="20660638" cy="5470331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>
              <a:defRPr/>
            </a:pPr>
            <a:endParaRPr lang="mt-MT" sz="6499" b="1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lvl="0" algn="ctr"/>
            <a:r>
              <a:rPr lang="mt-MT" sz="141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 </a:t>
            </a:r>
            <a:r>
              <a:rPr lang="da-DK" sz="141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Kbir f’għemilu l-Mulej magħna!</a:t>
            </a:r>
            <a:endParaRPr lang="en-US" sz="141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6826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917" y="1260227"/>
            <a:ext cx="21743916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Huma u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sejrin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,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imorru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jibku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,</a:t>
            </a:r>
          </a:p>
          <a:p>
            <a:pPr algn="ctr"/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iġorru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ż-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żerriegħa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endParaRPr lang="mt-MT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</a:endParaRPr>
          </a:p>
          <a:p>
            <a:pPr algn="ctr"/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għaż-żrigħ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59535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917" y="2654859"/>
            <a:ext cx="21743916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Iżda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huma u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ġejjin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lura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,</a:t>
            </a:r>
          </a:p>
          <a:p>
            <a:pPr algn="ctr"/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jiġu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b’għana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ta’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ferħ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,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iġorru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l-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qatet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f’idejhom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72765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69556" y="2844403"/>
            <a:ext cx="20660638" cy="5470331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>
              <a:defRPr/>
            </a:pPr>
            <a:endParaRPr lang="mt-MT" sz="6499" b="1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lvl="0" algn="ctr"/>
            <a:r>
              <a:rPr lang="mt-MT" sz="141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 </a:t>
            </a:r>
            <a:r>
              <a:rPr lang="da-DK" sz="141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Kbir f’għemilu l-Mulej magħna!</a:t>
            </a:r>
            <a:endParaRPr lang="en-US" sz="141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4840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69989" y="-723200"/>
            <a:ext cx="21059776" cy="19906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mt-MT" sz="5849" dirty="0"/>
              <a:t>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1691412" y="1872295"/>
            <a:ext cx="20016925" cy="8856984"/>
          </a:xfrm>
        </p:spPr>
        <p:txBody>
          <a:bodyPr>
            <a:noAutofit/>
          </a:bodyPr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Qari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mill-</a:t>
            </a: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Ittra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ta’  </a:t>
            </a:r>
            <a:endParaRPr lang="mt-MT" sz="1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San Pawl </a:t>
            </a:r>
            <a:r>
              <a:rPr lang="en-US" sz="155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Appostl</a:t>
            </a:r>
            <a:r>
              <a:rPr lang="en-US" sz="155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tese Times Roman" pitchFamily="18" charset="0"/>
              </a:rPr>
              <a:t>u</a:t>
            </a:r>
            <a:r>
              <a:rPr lang="en-US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tese Times Roman" pitchFamily="18" charset="0"/>
              </a:rPr>
              <a:t> </a:t>
            </a:r>
            <a:endParaRPr lang="mt-MT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ltese Times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lill-Filippin</a:t>
            </a:r>
            <a:r>
              <a:rPr lang="en-US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it-I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Fil 1:4-6,8-11</a:t>
            </a:r>
            <a:endParaRPr lang="en-US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766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143051"/>
            <a:ext cx="22754528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spc="-300" dirty="0">
                <a:latin typeface="Times New Roman" panose="02020603050405020304" pitchFamily="18" charset="0"/>
              </a:rPr>
              <a:t>Ħuti, nitlob dejjem ferħan </a:t>
            </a:r>
          </a:p>
          <a:p>
            <a:pPr algn="ctr"/>
            <a:r>
              <a:rPr lang="mt-MT" sz="15500" spc="-300" dirty="0">
                <a:latin typeface="Times New Roman" panose="02020603050405020304" pitchFamily="18" charset="0"/>
              </a:rPr>
              <a:t>fit-talb tiegħi għalikom, minħabba s-sehem li intom ħadtu fix-xandir </a:t>
            </a:r>
          </a:p>
          <a:p>
            <a:pPr algn="ctr"/>
            <a:r>
              <a:rPr lang="mt-MT" sz="15500" spc="-300" dirty="0">
                <a:latin typeface="Times New Roman" panose="02020603050405020304" pitchFamily="18" charset="0"/>
              </a:rPr>
              <a:t>tal-Evanġelju, mill-ewwel</a:t>
            </a:r>
            <a:endParaRPr lang="mt-MT" sz="155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4889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143051"/>
            <a:ext cx="22754528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spc="-300" dirty="0">
                <a:latin typeface="Times New Roman" panose="02020603050405020304" pitchFamily="18" charset="0"/>
              </a:rPr>
              <a:t>jiem sal-lum. Jiena żgur minn dan: li dak li beda din l-opra tajba fikom, iwassalha </a:t>
            </a:r>
          </a:p>
          <a:p>
            <a:pPr algn="ctr"/>
            <a:r>
              <a:rPr lang="mt-MT" sz="15500" spc="-300" dirty="0">
                <a:latin typeface="Times New Roman" panose="02020603050405020304" pitchFamily="18" charset="0"/>
              </a:rPr>
              <a:t>għat-tmiem tagħha sa ma jasal il-jum ta’ Kristu Ġesù. </a:t>
            </a:r>
          </a:p>
        </p:txBody>
      </p:sp>
    </p:spTree>
    <p:extLst>
      <p:ext uri="{BB962C8B-B14F-4D97-AF65-F5344CB8AC3E}">
        <p14:creationId xmlns:p14="http://schemas.microsoft.com/office/powerpoint/2010/main" val="26874050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143051"/>
            <a:ext cx="22754528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spc="-300" dirty="0">
                <a:latin typeface="Times New Roman" panose="02020603050405020304" pitchFamily="18" charset="0"/>
              </a:rPr>
              <a:t>Iva, jixhidli Alla kemm jien miġbud lejkom bil-qalb ta’ Kristu Ġesù! U jien dan nitlob: li l-imħabba tagħkom tikber u toktor dejjem iżjed</a:t>
            </a:r>
          </a:p>
        </p:txBody>
      </p:sp>
    </p:spTree>
    <p:extLst>
      <p:ext uri="{BB962C8B-B14F-4D97-AF65-F5344CB8AC3E}">
        <p14:creationId xmlns:p14="http://schemas.microsoft.com/office/powerpoint/2010/main" val="1626977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8BC009-CD73-A0CE-DB4F-E820E55451D9}"/>
              </a:ext>
            </a:extLst>
          </p:cNvPr>
          <p:cNvSpPr txBox="1"/>
          <p:nvPr/>
        </p:nvSpPr>
        <p:spPr>
          <a:xfrm>
            <a:off x="322611" y="2772395"/>
            <a:ext cx="2268252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t-MT" sz="15500" b="1" i="0" dirty="0">
                <a:solidFill>
                  <a:srgbClr val="1A1A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Qari mill-Ktieb </a:t>
            </a:r>
            <a:r>
              <a:rPr lang="mt-MT" sz="155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tal-</a:t>
            </a:r>
            <a:r>
              <a:rPr lang="mt-MT" sz="15500" b="1" i="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Profeta Baruk</a:t>
            </a:r>
          </a:p>
          <a:p>
            <a:pPr algn="ctr"/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Baruk 5:1-9</a:t>
            </a:r>
          </a:p>
        </p:txBody>
      </p:sp>
    </p:spTree>
    <p:extLst>
      <p:ext uri="{BB962C8B-B14F-4D97-AF65-F5344CB8AC3E}">
        <p14:creationId xmlns:p14="http://schemas.microsoft.com/office/powerpoint/2010/main" val="2366843175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143051"/>
            <a:ext cx="22754528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spc="-300" dirty="0">
                <a:latin typeface="Times New Roman" panose="02020603050405020304" pitchFamily="18" charset="0"/>
              </a:rPr>
              <a:t>bl-għerf u b’kull dehen, biex tistgħu tagħrfu tagħżlu </a:t>
            </a:r>
          </a:p>
          <a:p>
            <a:pPr algn="ctr"/>
            <a:r>
              <a:rPr lang="mt-MT" sz="15500" spc="-300" dirty="0">
                <a:latin typeface="Times New Roman" panose="02020603050405020304" pitchFamily="18" charset="0"/>
              </a:rPr>
              <a:t>l-aħjar, u mbagħad tkunu safja u bla ebda ħtija fil-jum ta’ Kristu, mimlijin bil-frott </a:t>
            </a:r>
          </a:p>
        </p:txBody>
      </p:sp>
    </p:spTree>
    <p:extLst>
      <p:ext uri="{BB962C8B-B14F-4D97-AF65-F5344CB8AC3E}">
        <p14:creationId xmlns:p14="http://schemas.microsoft.com/office/powerpoint/2010/main" val="1993861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654859"/>
            <a:ext cx="22754528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spc="-300" dirty="0">
                <a:latin typeface="Times New Roman" panose="02020603050405020304" pitchFamily="18" charset="0"/>
              </a:rPr>
              <a:t>tal-ġustizzja li ġejja permezz ta’ Ġesù Kristu, għall-glorja u l-foħrija ta’ Alla.</a:t>
            </a:r>
          </a:p>
        </p:txBody>
      </p:sp>
    </p:spTree>
    <p:extLst>
      <p:ext uri="{BB962C8B-B14F-4D97-AF65-F5344CB8AC3E}">
        <p14:creationId xmlns:p14="http://schemas.microsoft.com/office/powerpoint/2010/main" val="13969870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3435" y="11129028"/>
            <a:ext cx="23399750" cy="1352858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7907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Ejja Mulej Ġesù</a:t>
            </a:r>
            <a:endParaRPr kumimoji="0" lang="en-GB" sz="790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7305" y="3779469"/>
            <a:ext cx="22034448" cy="4906586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Il-Kelma tal-Mulej</a:t>
            </a:r>
            <a:endParaRPr kumimoji="0" lang="en-GB" sz="155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5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R:/ Irroddu ħajr lill Alla</a:t>
            </a:r>
            <a:endParaRPr kumimoji="0" lang="en-GB" sz="15500" b="1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08657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4" y="6054336"/>
            <a:ext cx="427484" cy="613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11643" tIns="105822" rIns="211643" bIns="105822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6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99700" y="4714002"/>
            <a:ext cx="22800349" cy="2680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11643" tIns="105822" rIns="211643" bIns="105822">
            <a:spAutoFit/>
          </a:bodyPr>
          <a:lstStyle/>
          <a:p>
            <a:pPr algn="ctr" eaLnBrk="1" hangingPunct="1">
              <a:defRPr/>
            </a:pPr>
            <a:r>
              <a:rPr lang="en-GB" sz="16031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</a:t>
            </a:r>
            <a:endParaRPr lang="mt-MT" sz="16031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1820" y="252115"/>
            <a:ext cx="22296726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>
              <a:defRPr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Ħejju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triq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tal-Mulej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</a:p>
          <a:p>
            <a:pPr algn="ctr">
              <a:defRPr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iddrittaw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il-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mogħdijiet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tiegħu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</a:t>
            </a:r>
          </a:p>
          <a:p>
            <a:pPr algn="ctr"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bnedmin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kollha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jaraw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is-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salvazzjoni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ta’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Alla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02739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4" y="6054336"/>
            <a:ext cx="427484" cy="613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11643" tIns="105822" rIns="211643" bIns="105822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6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99700" y="4714002"/>
            <a:ext cx="22800349" cy="2680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11643" tIns="105822" rIns="211643" bIns="105822">
            <a:spAutoFit/>
          </a:bodyPr>
          <a:lstStyle/>
          <a:p>
            <a:pPr algn="ctr" eaLnBrk="1" hangingPunct="1">
              <a:defRPr/>
            </a:pPr>
            <a:r>
              <a:rPr lang="en-GB" sz="16031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</a:t>
            </a:r>
            <a:endParaRPr lang="mt-MT" sz="16031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9585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68" y="6054334"/>
            <a:ext cx="272162" cy="536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4733" tIns="67367" rIns="134733" bIns="67367">
            <a:spAutoFit/>
          </a:bodyPr>
          <a:lstStyle/>
          <a:p>
            <a:endParaRPr lang="en-US" sz="26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358615" y="1885419"/>
            <a:ext cx="22682520" cy="883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Qari mill-Evan</a:t>
            </a:r>
            <a:r>
              <a:rPr lang="mt-MT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ġ</a:t>
            </a:r>
            <a:r>
              <a:rPr lang="en-GB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mt-MT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GB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mt-MT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skont</a:t>
            </a:r>
            <a:endParaRPr lang="en-GB" sz="155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San </a:t>
            </a: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Luqa</a:t>
            </a:r>
          </a:p>
          <a:p>
            <a:pPr algn="ctr"/>
            <a:r>
              <a:rPr lang="en-GB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Lq</a:t>
            </a: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3:1-6</a:t>
            </a:r>
            <a:endParaRPr lang="mt-MT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Glorja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lilek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Mulej</a:t>
            </a:r>
            <a:endParaRPr lang="en-GB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4003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91124"/>
            <a:ext cx="2268252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 err="1">
                <a:latin typeface="Times New Roman" panose="02020603050405020304" pitchFamily="18" charset="0"/>
              </a:rPr>
              <a:t>Fis</a:t>
            </a:r>
            <a:r>
              <a:rPr lang="en-US" sz="15500" dirty="0">
                <a:latin typeface="Times New Roman" panose="02020603050405020304" pitchFamily="18" charset="0"/>
              </a:rPr>
              <a:t>-sena </a:t>
            </a:r>
            <a:r>
              <a:rPr lang="en-US" sz="15500" dirty="0" err="1">
                <a:latin typeface="Times New Roman" panose="02020603050405020304" pitchFamily="18" charset="0"/>
              </a:rPr>
              <a:t>ħmistax</a:t>
            </a:r>
            <a:r>
              <a:rPr lang="en-US" sz="15500" dirty="0"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</a:rPr>
              <a:t>tal-ħakma</a:t>
            </a:r>
            <a:r>
              <a:rPr lang="en-US" sz="15500" dirty="0">
                <a:latin typeface="Times New Roman" panose="02020603050405020304" pitchFamily="18" charset="0"/>
              </a:rPr>
              <a:t> ta’ </a:t>
            </a:r>
            <a:r>
              <a:rPr lang="en-US" sz="15500" dirty="0" err="1">
                <a:latin typeface="Times New Roman" panose="02020603050405020304" pitchFamily="18" charset="0"/>
              </a:rPr>
              <a:t>Tiberju</a:t>
            </a:r>
            <a:r>
              <a:rPr lang="en-US" sz="15500" dirty="0"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</a:rPr>
              <a:t>Ċesari</a:t>
            </a:r>
            <a:r>
              <a:rPr lang="en-US" sz="15500" dirty="0">
                <a:latin typeface="Times New Roman" panose="02020603050405020304" pitchFamily="18" charset="0"/>
              </a:rPr>
              <a:t>, meta </a:t>
            </a:r>
            <a:r>
              <a:rPr lang="en-US" sz="15500" dirty="0" err="1">
                <a:latin typeface="Times New Roman" panose="02020603050405020304" pitchFamily="18" charset="0"/>
              </a:rPr>
              <a:t>Ponzju</a:t>
            </a:r>
            <a:r>
              <a:rPr lang="en-US" sz="15500" dirty="0"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</a:rPr>
              <a:t>Pilatu</a:t>
            </a:r>
            <a:r>
              <a:rPr lang="en-US" sz="15500" dirty="0"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</a:rPr>
              <a:t>kien</a:t>
            </a:r>
            <a:r>
              <a:rPr lang="en-US" sz="15500" dirty="0"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</a:rPr>
              <a:t>gvernatur</a:t>
            </a:r>
            <a:r>
              <a:rPr lang="en-US" sz="15500" dirty="0"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</a:rPr>
              <a:t>tal-Lhudija</a:t>
            </a:r>
            <a:r>
              <a:rPr lang="en-US" sz="15500" dirty="0">
                <a:latin typeface="Times New Roman" panose="02020603050405020304" pitchFamily="18" charset="0"/>
              </a:rPr>
              <a:t>, </a:t>
            </a:r>
            <a:r>
              <a:rPr lang="en-US" sz="15500" dirty="0" err="1">
                <a:latin typeface="Times New Roman" panose="02020603050405020304" pitchFamily="18" charset="0"/>
              </a:rPr>
              <a:t>Erodi</a:t>
            </a:r>
            <a:r>
              <a:rPr lang="en-US" sz="15500" dirty="0"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</a:rPr>
              <a:t>tetrarka</a:t>
            </a:r>
            <a:r>
              <a:rPr lang="en-US" sz="15500" dirty="0"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</a:rPr>
              <a:t>tal-Galilija</a:t>
            </a:r>
            <a:r>
              <a:rPr lang="en-US" sz="15500" dirty="0">
                <a:latin typeface="Times New Roman" panose="02020603050405020304" pitchFamily="18" charset="0"/>
              </a:rPr>
              <a:t>, </a:t>
            </a:r>
            <a:r>
              <a:rPr lang="en-US" sz="15500" dirty="0" err="1">
                <a:latin typeface="Times New Roman" panose="02020603050405020304" pitchFamily="18" charset="0"/>
              </a:rPr>
              <a:t>ħuh</a:t>
            </a:r>
            <a:endParaRPr lang="en-US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158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91124"/>
            <a:ext cx="2268252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 err="1">
                <a:latin typeface="Times New Roman" panose="02020603050405020304" pitchFamily="18" charset="0"/>
              </a:rPr>
              <a:t>Filippu</a:t>
            </a:r>
            <a:r>
              <a:rPr lang="en-US" sz="15500" dirty="0"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</a:rPr>
              <a:t>tetrarka</a:t>
            </a:r>
            <a:r>
              <a:rPr lang="en-US" sz="15500" dirty="0">
                <a:latin typeface="Times New Roman" panose="02020603050405020304" pitchFamily="18" charset="0"/>
              </a:rPr>
              <a:t> tal-</a:t>
            </a:r>
            <a:r>
              <a:rPr lang="en-US" sz="15500" dirty="0" err="1">
                <a:latin typeface="Times New Roman" panose="02020603050405020304" pitchFamily="18" charset="0"/>
              </a:rPr>
              <a:t>artijiet</a:t>
            </a:r>
            <a:r>
              <a:rPr lang="en-US" sz="15500" dirty="0">
                <a:latin typeface="Times New Roman" panose="02020603050405020304" pitchFamily="18" charset="0"/>
              </a:rPr>
              <a:t> tal-</a:t>
            </a:r>
            <a:r>
              <a:rPr lang="en-US" sz="15500" dirty="0" err="1">
                <a:latin typeface="Times New Roman" panose="02020603050405020304" pitchFamily="18" charset="0"/>
              </a:rPr>
              <a:t>Iturija</a:t>
            </a:r>
            <a:r>
              <a:rPr lang="en-US" sz="15500" dirty="0">
                <a:latin typeface="Times New Roman" panose="02020603050405020304" pitchFamily="18" charset="0"/>
              </a:rPr>
              <a:t> u t-</a:t>
            </a:r>
            <a:r>
              <a:rPr lang="en-US" sz="15500" dirty="0" err="1">
                <a:latin typeface="Times New Roman" panose="02020603050405020304" pitchFamily="18" charset="0"/>
              </a:rPr>
              <a:t>Trakonija</a:t>
            </a:r>
            <a:r>
              <a:rPr lang="en-US" sz="15500" dirty="0">
                <a:latin typeface="Times New Roman" panose="02020603050405020304" pitchFamily="18" charset="0"/>
              </a:rPr>
              <a:t>, u </a:t>
            </a:r>
            <a:r>
              <a:rPr lang="en-US" sz="15500" dirty="0" err="1">
                <a:latin typeface="Times New Roman" panose="02020603050405020304" pitchFamily="18" charset="0"/>
              </a:rPr>
              <a:t>Lisanja</a:t>
            </a:r>
            <a:r>
              <a:rPr lang="en-US" sz="15500" dirty="0"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</a:rPr>
              <a:t>tetrarka</a:t>
            </a:r>
            <a:r>
              <a:rPr lang="en-US" sz="15500" dirty="0">
                <a:latin typeface="Times New Roman" panose="02020603050405020304" pitchFamily="18" charset="0"/>
              </a:rPr>
              <a:t> ta’ </a:t>
            </a:r>
            <a:r>
              <a:rPr lang="en-US" sz="15500" dirty="0" err="1">
                <a:latin typeface="Times New Roman" panose="02020603050405020304" pitchFamily="18" charset="0"/>
              </a:rPr>
              <a:t>Abileni</a:t>
            </a:r>
            <a:r>
              <a:rPr lang="en-US" sz="15500" dirty="0">
                <a:latin typeface="Times New Roman" panose="02020603050405020304" pitchFamily="18" charset="0"/>
              </a:rPr>
              <a:t>, </a:t>
            </a:r>
            <a:r>
              <a:rPr lang="en-US" sz="15500" dirty="0" err="1">
                <a:latin typeface="Times New Roman" panose="02020603050405020304" pitchFamily="18" charset="0"/>
              </a:rPr>
              <a:t>fiż-żmien</a:t>
            </a:r>
            <a:r>
              <a:rPr lang="en-US" sz="15500" dirty="0">
                <a:latin typeface="Times New Roman" panose="02020603050405020304" pitchFamily="18" charset="0"/>
              </a:rPr>
              <a:t> meta l-</a:t>
            </a:r>
            <a:r>
              <a:rPr lang="en-US" sz="15500" dirty="0" err="1">
                <a:latin typeface="Times New Roman" panose="02020603050405020304" pitchFamily="18" charset="0"/>
              </a:rPr>
              <a:t>uffiċċju</a:t>
            </a:r>
            <a:r>
              <a:rPr lang="en-US" sz="15500" dirty="0">
                <a:latin typeface="Times New Roman" panose="02020603050405020304" pitchFamily="18" charset="0"/>
              </a:rPr>
              <a:t> ta’ </a:t>
            </a:r>
            <a:r>
              <a:rPr lang="en-US" sz="15500" dirty="0" err="1">
                <a:latin typeface="Times New Roman" panose="02020603050405020304" pitchFamily="18" charset="0"/>
              </a:rPr>
              <a:t>qassis</a:t>
            </a:r>
            <a:r>
              <a:rPr lang="en-US" sz="15500" dirty="0">
                <a:latin typeface="Times New Roman" panose="02020603050405020304" pitchFamily="18" charset="0"/>
              </a:rPr>
              <a:t> il-</a:t>
            </a:r>
            <a:r>
              <a:rPr lang="en-US" sz="15500" dirty="0" err="1">
                <a:latin typeface="Times New Roman" panose="02020603050405020304" pitchFamily="18" charset="0"/>
              </a:rPr>
              <a:t>kbir</a:t>
            </a:r>
            <a:r>
              <a:rPr lang="en-US" sz="15500" dirty="0">
                <a:latin typeface="Times New Roman" panose="02020603050405020304" pitchFamily="18" charset="0"/>
              </a:rPr>
              <a:t> kien f’idejn</a:t>
            </a:r>
          </a:p>
        </p:txBody>
      </p:sp>
    </p:spTree>
    <p:extLst>
      <p:ext uri="{BB962C8B-B14F-4D97-AF65-F5344CB8AC3E}">
        <p14:creationId xmlns:p14="http://schemas.microsoft.com/office/powerpoint/2010/main" val="31584346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91124"/>
            <a:ext cx="2268252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>
                <a:latin typeface="Times New Roman" panose="02020603050405020304" pitchFamily="18" charset="0"/>
              </a:rPr>
              <a:t>Anna u </a:t>
            </a:r>
            <a:r>
              <a:rPr lang="en-US" sz="15500" dirty="0" err="1">
                <a:latin typeface="Times New Roman" panose="02020603050405020304" pitchFamily="18" charset="0"/>
              </a:rPr>
              <a:t>Kajfa</a:t>
            </a:r>
            <a:r>
              <a:rPr lang="en-US" sz="15500" dirty="0">
                <a:latin typeface="Times New Roman" panose="02020603050405020304" pitchFamily="18" charset="0"/>
              </a:rPr>
              <a:t>, il-</a:t>
            </a:r>
            <a:r>
              <a:rPr lang="en-US" sz="15500" dirty="0" err="1">
                <a:latin typeface="Times New Roman" panose="02020603050405020304" pitchFamily="18" charset="0"/>
              </a:rPr>
              <a:t>kelma</a:t>
            </a:r>
            <a:r>
              <a:rPr lang="en-US" sz="15500" dirty="0">
                <a:latin typeface="Times New Roman" panose="02020603050405020304" pitchFamily="18" charset="0"/>
              </a:rPr>
              <a:t> </a:t>
            </a:r>
            <a:endParaRPr lang="mt-MT" sz="15500" dirty="0">
              <a:latin typeface="Times New Roman" panose="02020603050405020304" pitchFamily="18" charset="0"/>
            </a:endParaRPr>
          </a:p>
          <a:p>
            <a:pPr algn="ctr"/>
            <a:r>
              <a:rPr lang="en-US" sz="15500" dirty="0">
                <a:latin typeface="Times New Roman" panose="02020603050405020304" pitchFamily="18" charset="0"/>
              </a:rPr>
              <a:t>tal-Mulej </a:t>
            </a:r>
            <a:r>
              <a:rPr lang="en-US" sz="15500" dirty="0" err="1">
                <a:latin typeface="Times New Roman" panose="02020603050405020304" pitchFamily="18" charset="0"/>
              </a:rPr>
              <a:t>ġiet</a:t>
            </a:r>
            <a:r>
              <a:rPr lang="en-US" sz="15500" dirty="0">
                <a:latin typeface="Times New Roman" panose="02020603050405020304" pitchFamily="18" charset="0"/>
              </a:rPr>
              <a:t> fuq </a:t>
            </a:r>
            <a:r>
              <a:rPr lang="en-US" sz="15500" dirty="0" err="1">
                <a:latin typeface="Times New Roman" panose="02020603050405020304" pitchFamily="18" charset="0"/>
              </a:rPr>
              <a:t>Ġwanni</a:t>
            </a:r>
            <a:r>
              <a:rPr lang="en-US" sz="15500" dirty="0">
                <a:latin typeface="Times New Roman" panose="02020603050405020304" pitchFamily="18" charset="0"/>
              </a:rPr>
              <a:t> bin </a:t>
            </a:r>
            <a:r>
              <a:rPr lang="en-US" sz="15500" dirty="0" err="1">
                <a:latin typeface="Times New Roman" panose="02020603050405020304" pitchFamily="18" charset="0"/>
              </a:rPr>
              <a:t>Żakkarija</a:t>
            </a:r>
            <a:r>
              <a:rPr lang="en-US" sz="15500" dirty="0">
                <a:latin typeface="Times New Roman" panose="02020603050405020304" pitchFamily="18" charset="0"/>
              </a:rPr>
              <a:t>, fid-</a:t>
            </a:r>
            <a:r>
              <a:rPr lang="en-US" sz="15500" dirty="0" err="1">
                <a:latin typeface="Times New Roman" panose="02020603050405020304" pitchFamily="18" charset="0"/>
              </a:rPr>
              <a:t>deżert</a:t>
            </a:r>
            <a:r>
              <a:rPr lang="en-US" sz="15500" dirty="0">
                <a:latin typeface="Times New Roman" panose="02020603050405020304" pitchFamily="18" charset="0"/>
              </a:rPr>
              <a:t>. U </a:t>
            </a:r>
            <a:r>
              <a:rPr lang="en-US" sz="15500" dirty="0" err="1">
                <a:latin typeface="Times New Roman" panose="02020603050405020304" pitchFamily="18" charset="0"/>
              </a:rPr>
              <a:t>ġie</a:t>
            </a:r>
            <a:r>
              <a:rPr lang="en-US" sz="15500" dirty="0"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</a:rPr>
              <a:t>fl-inħawi</a:t>
            </a:r>
            <a:r>
              <a:rPr lang="en-US" sz="15500" dirty="0">
                <a:latin typeface="Times New Roman" panose="02020603050405020304" pitchFamily="18" charset="0"/>
              </a:rPr>
              <a:t> kollha ta’ </a:t>
            </a:r>
            <a:r>
              <a:rPr lang="en-US" sz="15500" dirty="0" err="1">
                <a:latin typeface="Times New Roman" panose="02020603050405020304" pitchFamily="18" charset="0"/>
              </a:rPr>
              <a:t>madwar</a:t>
            </a:r>
            <a:r>
              <a:rPr lang="en-US" sz="15500" dirty="0">
                <a:latin typeface="Times New Roman" panose="02020603050405020304" pitchFamily="18" charset="0"/>
              </a:rPr>
              <a:t> il-</a:t>
            </a:r>
            <a:r>
              <a:rPr lang="en-US" sz="15500" dirty="0" err="1">
                <a:latin typeface="Times New Roman" panose="02020603050405020304" pitchFamily="18" charset="0"/>
              </a:rPr>
              <a:t>Ġordan</a:t>
            </a:r>
            <a:r>
              <a:rPr lang="en-US" sz="15500" dirty="0">
                <a:latin typeface="Times New Roman" panose="02020603050405020304" pitchFamily="18" charset="0"/>
              </a:rPr>
              <a:t>, </a:t>
            </a:r>
            <a:r>
              <a:rPr lang="en-US" sz="15500" dirty="0" err="1">
                <a:latin typeface="Times New Roman" panose="02020603050405020304" pitchFamily="18" charset="0"/>
              </a:rPr>
              <a:t>ixandar</a:t>
            </a:r>
            <a:endParaRPr lang="en-US" sz="155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110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454" y="-2381"/>
            <a:ext cx="22674841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latin typeface="Times New Roman" panose="02020603050405020304" pitchFamily="18" charset="0"/>
              </a:rPr>
              <a:t>Neħħi minn fuqek, Ġerusalemm, ilbies il-vistu u n-niket tiegħek, u ilbes għal dejjem id-dija </a:t>
            </a:r>
          </a:p>
          <a:p>
            <a:pPr algn="ctr"/>
            <a:r>
              <a:rPr lang="mt-MT" sz="15500" dirty="0">
                <a:latin typeface="Times New Roman" panose="02020603050405020304" pitchFamily="18" charset="0"/>
              </a:rPr>
              <a:t>tal-glorja ta’ Alla.</a:t>
            </a:r>
          </a:p>
        </p:txBody>
      </p:sp>
    </p:spTree>
    <p:extLst>
      <p:ext uri="{BB962C8B-B14F-4D97-AF65-F5344CB8AC3E}">
        <p14:creationId xmlns:p14="http://schemas.microsoft.com/office/powerpoint/2010/main" val="21489386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8615" y="1462225"/>
            <a:ext cx="22682520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 err="1">
                <a:latin typeface="Times New Roman" panose="02020603050405020304" pitchFamily="18" charset="0"/>
              </a:rPr>
              <a:t>magħmudija</a:t>
            </a:r>
            <a:r>
              <a:rPr lang="en-US" sz="15500" dirty="0">
                <a:latin typeface="Times New Roman" panose="02020603050405020304" pitchFamily="18" charset="0"/>
              </a:rPr>
              <a:t> ta’ </a:t>
            </a:r>
            <a:r>
              <a:rPr lang="en-US" sz="15500" dirty="0" err="1">
                <a:latin typeface="Times New Roman" panose="02020603050405020304" pitchFamily="18" charset="0"/>
              </a:rPr>
              <a:t>ndiema</a:t>
            </a:r>
            <a:r>
              <a:rPr lang="en-US" sz="15500" dirty="0">
                <a:latin typeface="Times New Roman" panose="02020603050405020304" pitchFamily="18" charset="0"/>
              </a:rPr>
              <a:t> għall-</a:t>
            </a:r>
            <a:r>
              <a:rPr lang="en-US" sz="15500" dirty="0" err="1">
                <a:latin typeface="Times New Roman" panose="02020603050405020304" pitchFamily="18" charset="0"/>
              </a:rPr>
              <a:t>maħfra</a:t>
            </a:r>
            <a:r>
              <a:rPr lang="en-US" sz="15500" dirty="0">
                <a:latin typeface="Times New Roman" panose="02020603050405020304" pitchFamily="18" charset="0"/>
              </a:rPr>
              <a:t> tad-</a:t>
            </a:r>
            <a:r>
              <a:rPr lang="en-US" sz="15500" dirty="0" err="1">
                <a:latin typeface="Times New Roman" panose="02020603050405020304" pitchFamily="18" charset="0"/>
              </a:rPr>
              <a:t>dnubiet</a:t>
            </a:r>
            <a:r>
              <a:rPr lang="en-US" sz="15500" dirty="0">
                <a:latin typeface="Times New Roman" panose="02020603050405020304" pitchFamily="18" charset="0"/>
              </a:rPr>
              <a:t>, kif hemm </a:t>
            </a:r>
            <a:r>
              <a:rPr lang="en-US" sz="15500" dirty="0" err="1">
                <a:latin typeface="Times New Roman" panose="02020603050405020304" pitchFamily="18" charset="0"/>
              </a:rPr>
              <a:t>imniżżel</a:t>
            </a:r>
            <a:r>
              <a:rPr lang="en-US" sz="15500" dirty="0">
                <a:latin typeface="Times New Roman" panose="02020603050405020304" pitchFamily="18" charset="0"/>
              </a:rPr>
              <a:t> fil-</a:t>
            </a:r>
            <a:r>
              <a:rPr lang="en-US" sz="15500" dirty="0" err="1">
                <a:latin typeface="Times New Roman" panose="02020603050405020304" pitchFamily="18" charset="0"/>
              </a:rPr>
              <a:t>ktieb</a:t>
            </a:r>
            <a:r>
              <a:rPr lang="en-US" sz="15500" dirty="0">
                <a:latin typeface="Times New Roman" panose="02020603050405020304" pitchFamily="18" charset="0"/>
              </a:rPr>
              <a:t> tal-</a:t>
            </a:r>
            <a:r>
              <a:rPr lang="en-US" sz="15500" dirty="0" err="1">
                <a:latin typeface="Times New Roman" panose="02020603050405020304" pitchFamily="18" charset="0"/>
              </a:rPr>
              <a:t>profeziji</a:t>
            </a:r>
            <a:r>
              <a:rPr lang="en-US" sz="15500" dirty="0">
                <a:latin typeface="Times New Roman" panose="02020603050405020304" pitchFamily="18" charset="0"/>
              </a:rPr>
              <a:t> ta’ </a:t>
            </a:r>
            <a:r>
              <a:rPr lang="en-US" sz="15500" dirty="0" err="1">
                <a:latin typeface="Times New Roman" panose="02020603050405020304" pitchFamily="18" charset="0"/>
              </a:rPr>
              <a:t>Iżaija</a:t>
            </a:r>
            <a:r>
              <a:rPr lang="en-US" sz="15500" dirty="0">
                <a:latin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4093502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91124"/>
            <a:ext cx="2268252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Leħen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ta’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wieħed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jgħajjat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fid-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deżert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</a:t>
            </a:r>
            <a:r>
              <a:rPr 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Ħejju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t-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triq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tal-Mulej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  <a:r>
              <a:rPr 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iddrittaw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mogħdijiet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tiegħu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  <a:p>
            <a:pPr algn="ctr"/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Kull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wied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jimtela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  <a:r>
              <a:rPr 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kull</a:t>
            </a:r>
            <a:endParaRPr lang="en-US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5618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8615" y="1260227"/>
            <a:ext cx="22682520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muntanja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għolja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titbaxxa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  <a:r>
              <a:rPr 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mogħdijiet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mgħawwġa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jiddrittaw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  <a:r>
              <a:rPr 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</a:t>
            </a:r>
            <a:endParaRPr lang="mt-MT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t-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triqat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imħarbta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jitwittew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45097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8615" y="3708499"/>
            <a:ext cx="22682520" cy="4906586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l-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bnedmin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kollha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jaraw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is-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salvazzjoni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ta’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Alla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!”.</a:t>
            </a:r>
          </a:p>
        </p:txBody>
      </p:sp>
    </p:spTree>
    <p:extLst>
      <p:ext uri="{BB962C8B-B14F-4D97-AF65-F5344CB8AC3E}">
        <p14:creationId xmlns:p14="http://schemas.microsoft.com/office/powerpoint/2010/main" val="7399234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07305" y="3779469"/>
            <a:ext cx="22034448" cy="4906586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Il-Kelma tal-Mulej</a:t>
            </a:r>
            <a:endParaRPr kumimoji="0" lang="en-GB" sz="155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5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R:/ </a:t>
            </a:r>
            <a:r>
              <a:rPr kumimoji="0" lang="en-GB" sz="155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Tif</a:t>
            </a:r>
            <a:r>
              <a:rPr kumimoji="0" lang="mt-MT" sz="155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ħir lilek Kristu</a:t>
            </a:r>
            <a:endParaRPr kumimoji="0" lang="en-GB" sz="15500" b="1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00482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8983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454" y="-2381"/>
            <a:ext cx="22674841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latin typeface="Times New Roman" panose="02020603050405020304" pitchFamily="18" charset="0"/>
              </a:rPr>
              <a:t>Ilbes mantar il-ġustizzja ta’ Alla, qiegħed fuq rasek </a:t>
            </a:r>
          </a:p>
          <a:p>
            <a:pPr algn="ctr"/>
            <a:r>
              <a:rPr lang="mt-MT" sz="15500" dirty="0">
                <a:latin typeface="Times New Roman" panose="02020603050405020304" pitchFamily="18" charset="0"/>
              </a:rPr>
              <a:t>id-dijadema tal-glorja ta’ Alla ta’ dejjem. Għax Alla għad juri sbuħitek lid-dinja</a:t>
            </a:r>
          </a:p>
        </p:txBody>
      </p:sp>
    </p:spTree>
    <p:extLst>
      <p:ext uri="{BB962C8B-B14F-4D97-AF65-F5344CB8AC3E}">
        <p14:creationId xmlns:p14="http://schemas.microsoft.com/office/powerpoint/2010/main" val="304151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454" y="-2381"/>
            <a:ext cx="22674841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latin typeface="Times New Roman" panose="02020603050405020304" pitchFamily="18" charset="0"/>
              </a:rPr>
              <a:t>taħt ix-xemx, Alla jsemmik għal dejjem:</a:t>
            </a:r>
          </a:p>
          <a:p>
            <a:r>
              <a:rPr lang="mt-MT" sz="15500" b="1" i="1" dirty="0">
                <a:latin typeface="Times New Roman" panose="02020603050405020304" pitchFamily="18" charset="0"/>
              </a:rPr>
              <a:t>“Sliem tal-Ġustizzja” </a:t>
            </a:r>
            <a:r>
              <a:rPr lang="mt-MT" sz="15500" dirty="0">
                <a:latin typeface="Times New Roman" panose="02020603050405020304" pitchFamily="18" charset="0"/>
              </a:rPr>
              <a:t>u </a:t>
            </a:r>
            <a:r>
              <a:rPr 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“Glorja tal-Qima ta’ Alla”.</a:t>
            </a:r>
          </a:p>
          <a:p>
            <a:pPr algn="ctr"/>
            <a:r>
              <a:rPr lang="mt-MT" sz="15500" dirty="0">
                <a:latin typeface="Times New Roman" panose="02020603050405020304" pitchFamily="18" charset="0"/>
              </a:rPr>
              <a:t>Qum, Ġerusalemm, itla’ </a:t>
            </a:r>
          </a:p>
        </p:txBody>
      </p:sp>
    </p:spTree>
    <p:extLst>
      <p:ext uri="{BB962C8B-B14F-4D97-AF65-F5344CB8AC3E}">
        <p14:creationId xmlns:p14="http://schemas.microsoft.com/office/powerpoint/2010/main" val="469398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454" y="-2381"/>
            <a:ext cx="22674841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latin typeface="Times New Roman" panose="02020603050405020304" pitchFamily="18" charset="0"/>
              </a:rPr>
              <a:t>fl-għoli, u ħares madwarek lejn il-Lvant, ara ’l uliedek miġmugħa, minn fejn tinżel ix-xemx sa fejn titla’,</a:t>
            </a:r>
          </a:p>
          <a:p>
            <a:pPr algn="ctr"/>
            <a:r>
              <a:rPr lang="mt-MT" sz="15500" dirty="0">
                <a:latin typeface="Times New Roman" panose="02020603050405020304" pitchFamily="18" charset="0"/>
              </a:rPr>
              <a:t>għall-kelma tal-Qaddis, </a:t>
            </a:r>
          </a:p>
        </p:txBody>
      </p:sp>
    </p:spTree>
    <p:extLst>
      <p:ext uri="{BB962C8B-B14F-4D97-AF65-F5344CB8AC3E}">
        <p14:creationId xmlns:p14="http://schemas.microsoft.com/office/powerpoint/2010/main" val="1290831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454" y="-2381"/>
            <a:ext cx="22674841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latin typeface="Times New Roman" panose="02020603050405020304" pitchFamily="18" charset="0"/>
              </a:rPr>
              <a:t>ferħana li Alla ftakar fihom.</a:t>
            </a:r>
          </a:p>
          <a:p>
            <a:pPr algn="ctr"/>
            <a:r>
              <a:rPr lang="mt-MT" sz="15500" dirty="0">
                <a:latin typeface="Times New Roman" panose="02020603050405020304" pitchFamily="18" charset="0"/>
              </a:rPr>
              <a:t>Telqu mingħandek bil-mixi, imkarkra mill-għedewwa,</a:t>
            </a:r>
          </a:p>
          <a:p>
            <a:pPr algn="ctr"/>
            <a:r>
              <a:rPr lang="mt-MT" sz="15500" dirty="0">
                <a:latin typeface="Times New Roman" panose="02020603050405020304" pitchFamily="18" charset="0"/>
              </a:rPr>
              <a:t>u issa Alla se jġibhomlok,</a:t>
            </a:r>
          </a:p>
          <a:p>
            <a:pPr algn="ctr"/>
            <a:r>
              <a:rPr lang="mt-MT" sz="15500" dirty="0">
                <a:latin typeface="Times New Roman" panose="02020603050405020304" pitchFamily="18" charset="0"/>
              </a:rPr>
              <a:t>merfugħin fil-ġieħ</a:t>
            </a:r>
          </a:p>
        </p:txBody>
      </p:sp>
    </p:spTree>
    <p:extLst>
      <p:ext uri="{BB962C8B-B14F-4D97-AF65-F5344CB8AC3E}">
        <p14:creationId xmlns:p14="http://schemas.microsoft.com/office/powerpoint/2010/main" val="2012797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454" y="-2381"/>
            <a:ext cx="22674841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latin typeface="Times New Roman" panose="02020603050405020304" pitchFamily="18" charset="0"/>
              </a:rPr>
              <a:t>bħalkieku fuq tronijiet </a:t>
            </a:r>
          </a:p>
          <a:p>
            <a:pPr algn="ctr"/>
            <a:r>
              <a:rPr lang="mt-MT" sz="15500" dirty="0">
                <a:latin typeface="Times New Roman" panose="02020603050405020304" pitchFamily="18" charset="0"/>
              </a:rPr>
              <a:t>is-slaten.</a:t>
            </a:r>
          </a:p>
          <a:p>
            <a:pPr algn="ctr"/>
            <a:r>
              <a:rPr lang="mt-MT" sz="15500" dirty="0">
                <a:latin typeface="Times New Roman" panose="02020603050405020304" pitchFamily="18" charset="0"/>
              </a:rPr>
              <a:t>Għax Alla ordna; jitniżżlu </a:t>
            </a:r>
          </a:p>
          <a:p>
            <a:pPr algn="ctr"/>
            <a:r>
              <a:rPr lang="mt-MT" sz="15500" dirty="0">
                <a:latin typeface="Times New Roman" panose="02020603050405020304" pitchFamily="18" charset="0"/>
              </a:rPr>
              <a:t>l-muntanji għolja, u </a:t>
            </a:r>
          </a:p>
          <a:p>
            <a:pPr algn="ctr"/>
            <a:r>
              <a:rPr lang="mt-MT" sz="15500" dirty="0">
                <a:latin typeface="Times New Roman" panose="02020603050405020304" pitchFamily="18" charset="0"/>
              </a:rPr>
              <a:t>l-għoljiet ta’ dejjem,</a:t>
            </a:r>
          </a:p>
        </p:txBody>
      </p:sp>
    </p:spTree>
    <p:extLst>
      <p:ext uri="{BB962C8B-B14F-4D97-AF65-F5344CB8AC3E}">
        <p14:creationId xmlns:p14="http://schemas.microsoft.com/office/powerpoint/2010/main" val="178156681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12671</TotalTime>
  <Words>671</Words>
  <Application>Microsoft Office PowerPoint</Application>
  <PresentationFormat>Custom</PresentationFormat>
  <Paragraphs>102</Paragraphs>
  <Slides>45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Maltese Times Roman</vt:lpstr>
      <vt:lpstr>Tahoma</vt:lpstr>
      <vt:lpstr>Times New Roman</vt:lpstr>
      <vt:lpstr>2_Office Theme</vt:lpstr>
      <vt:lpstr>1_Office Theme</vt:lpstr>
      <vt:lpstr>Il-bnedmin kollha jaraw  is-salvazzjoni ta’ Alla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 Michael</dc:creator>
  <cp:lastModifiedBy>Ibragg Licence 01</cp:lastModifiedBy>
  <cp:revision>85</cp:revision>
  <dcterms:created xsi:type="dcterms:W3CDTF">2011-07-13T07:33:25Z</dcterms:created>
  <dcterms:modified xsi:type="dcterms:W3CDTF">2024-11-06T18:13:54Z</dcterms:modified>
</cp:coreProperties>
</file>