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935" r:id="rId2"/>
  </p:sldMasterIdLst>
  <p:notesMasterIdLst>
    <p:notesMasterId r:id="rId52"/>
  </p:notesMasterIdLst>
  <p:sldIdLst>
    <p:sldId id="2933" r:id="rId3"/>
    <p:sldId id="394" r:id="rId4"/>
    <p:sldId id="400" r:id="rId5"/>
    <p:sldId id="264" r:id="rId6"/>
    <p:sldId id="2934" r:id="rId7"/>
    <p:sldId id="2935" r:id="rId8"/>
    <p:sldId id="2936" r:id="rId9"/>
    <p:sldId id="2937" r:id="rId10"/>
    <p:sldId id="269" r:id="rId11"/>
    <p:sldId id="259" r:id="rId12"/>
    <p:sldId id="270" r:id="rId13"/>
    <p:sldId id="2938" r:id="rId14"/>
    <p:sldId id="385" r:id="rId15"/>
    <p:sldId id="271" r:id="rId16"/>
    <p:sldId id="2939" r:id="rId17"/>
    <p:sldId id="386" r:id="rId18"/>
    <p:sldId id="273" r:id="rId19"/>
    <p:sldId id="2940" r:id="rId20"/>
    <p:sldId id="387" r:id="rId21"/>
    <p:sldId id="308" r:id="rId22"/>
    <p:sldId id="276" r:id="rId23"/>
    <p:sldId id="2941" r:id="rId24"/>
    <p:sldId id="2942" r:id="rId25"/>
    <p:sldId id="2943" r:id="rId26"/>
    <p:sldId id="2944" r:id="rId27"/>
    <p:sldId id="2945" r:id="rId28"/>
    <p:sldId id="435" r:id="rId29"/>
    <p:sldId id="414" r:id="rId30"/>
    <p:sldId id="311" r:id="rId31"/>
    <p:sldId id="2858" r:id="rId32"/>
    <p:sldId id="312" r:id="rId33"/>
    <p:sldId id="280" r:id="rId34"/>
    <p:sldId id="2946" r:id="rId35"/>
    <p:sldId id="2947" r:id="rId36"/>
    <p:sldId id="2948" r:id="rId37"/>
    <p:sldId id="2949" r:id="rId38"/>
    <p:sldId id="443" r:id="rId39"/>
    <p:sldId id="401" r:id="rId40"/>
    <p:sldId id="1073" r:id="rId41"/>
    <p:sldId id="1074" r:id="rId42"/>
    <p:sldId id="1075" r:id="rId43"/>
    <p:sldId id="1076" r:id="rId44"/>
    <p:sldId id="1077" r:id="rId45"/>
    <p:sldId id="1078" r:id="rId46"/>
    <p:sldId id="1079" r:id="rId47"/>
    <p:sldId id="1080" r:id="rId48"/>
    <p:sldId id="1081" r:id="rId49"/>
    <p:sldId id="1082" r:id="rId50"/>
    <p:sldId id="1083" r:id="rId51"/>
  </p:sldIdLst>
  <p:sldSz cx="23399750" cy="12601575"/>
  <p:notesSz cx="6858000" cy="9144000"/>
  <p:defaultTextStyle>
    <a:defPPr>
      <a:defRPr lang="en-US"/>
    </a:defPPr>
    <a:lvl1pPr marL="0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21929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43858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65787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87717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109646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731575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353504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975433" algn="l" defTabSz="1243858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3" orient="horz" pos="3969" userDrawn="1">
          <p15:clr>
            <a:srgbClr val="A4A3A4"/>
          </p15:clr>
        </p15:guide>
        <p15:guide id="4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00"/>
    <a:srgbClr val="3C0B93"/>
    <a:srgbClr val="0000CC"/>
    <a:srgbClr val="191E7D"/>
    <a:srgbClr val="FFFFFF"/>
    <a:srgbClr val="FF9933"/>
    <a:srgbClr val="3C0A96"/>
    <a:srgbClr val="D9D9D9"/>
    <a:srgbClr val="BFBFB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648" y="102"/>
      </p:cViewPr>
      <p:guideLst>
        <p:guide orient="horz" pos="2160"/>
        <p:guide pos="3120"/>
        <p:guide orient="horz" pos="3969"/>
        <p:guide pos="737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mt-MT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DB4817F0-0CD3-4041-B3F3-CA601BCF9FD6}" type="datetimeFigureOut">
              <a:rPr lang="mt-MT" smtClean="0"/>
              <a:pPr/>
              <a:t>15/12/2024</a:t>
            </a:fld>
            <a:endParaRPr lang="mt-MT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mt-MT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mt-M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panose="02020603050405020304" pitchFamily="18" charset="0"/>
              </a:defRPr>
            </a:lvl1pPr>
          </a:lstStyle>
          <a:p>
            <a:endParaRPr lang="mt-MT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FF45CE5E-9425-4996-9A9B-BCF059114427}" type="slidenum">
              <a:rPr lang="mt-MT" smtClean="0"/>
              <a:pPr/>
              <a:t>‹#›</a:t>
            </a:fld>
            <a:endParaRPr lang="mt-MT" dirty="0"/>
          </a:p>
        </p:txBody>
      </p:sp>
    </p:spTree>
    <p:extLst>
      <p:ext uri="{BB962C8B-B14F-4D97-AF65-F5344CB8AC3E}">
        <p14:creationId xmlns:p14="http://schemas.microsoft.com/office/powerpoint/2010/main" val="215656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621929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243858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865787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487717" algn="l" defTabSz="1243858" rtl="0" eaLnBrk="1" latinLnBrk="0" hangingPunct="1">
      <a:defRPr sz="16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3109646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731575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353504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975433" algn="l" defTabSz="1243858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8000" dirty="0"/>
              <a:t>1/1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90FA58-8F7B-44F7-9231-726B54F7DBB7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1733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15915919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67607262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640411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48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20098234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181912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5CE5E-9425-4996-9A9B-BCF059114427}" type="slidenum">
              <a:rPr lang="mt-MT" smtClean="0"/>
              <a:pPr/>
              <a:t>11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8906300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6063" y="685800"/>
            <a:ext cx="63658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mt-M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5CE5E-9425-4996-9A9B-BCF059114427}" type="slidenum">
              <a:rPr lang="mt-MT" smtClean="0"/>
              <a:pPr/>
              <a:t>12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100621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6A14CD-246F-4A1C-9680-06011F50A20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39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6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6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373469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40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328961503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C3EEDF3-B5B9-4ECF-9DED-BBB6F3B06572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7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7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94657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9B48A6-23EC-4107-B2ED-FFB77AA970B4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68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68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5820215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1746038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E8BFDE-9345-424F-902C-C8BD1D3E7F11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71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85800"/>
            <a:ext cx="6365875" cy="3429000"/>
          </a:xfrm>
          <a:ln/>
        </p:spPr>
      </p:sp>
      <p:sp>
        <p:nvSpPr>
          <p:cNvPr id="171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mt-MT" altLang="en-US"/>
          </a:p>
        </p:txBody>
      </p:sp>
    </p:spTree>
    <p:extLst>
      <p:ext uri="{BB962C8B-B14F-4D97-AF65-F5344CB8AC3E}">
        <p14:creationId xmlns:p14="http://schemas.microsoft.com/office/powerpoint/2010/main" val="795631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3" y="3914659"/>
            <a:ext cx="19889786" cy="270117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736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473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021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946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368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0420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7157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3893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294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172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21" y="504650"/>
            <a:ext cx="5264944" cy="107521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8" y="504650"/>
            <a:ext cx="15404834" cy="107521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698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40894"/>
            <a:ext cx="16379826" cy="3220403"/>
          </a:xfrm>
        </p:spPr>
        <p:txBody>
          <a:bodyPr/>
          <a:lstStyle>
            <a:lvl1pPr marL="0" indent="0" algn="ctr">
              <a:buNone/>
              <a:defRPr/>
            </a:lvl1pPr>
            <a:lvl2pPr marL="673673" indent="0" algn="ctr">
              <a:buNone/>
              <a:defRPr/>
            </a:lvl2pPr>
            <a:lvl3pPr marL="1347347" indent="0" algn="ctr">
              <a:buNone/>
              <a:defRPr/>
            </a:lvl3pPr>
            <a:lvl4pPr marL="2021020" indent="0" algn="ctr">
              <a:buNone/>
              <a:defRPr/>
            </a:lvl4pPr>
            <a:lvl5pPr marL="2694695" indent="0" algn="ctr">
              <a:buNone/>
              <a:defRPr/>
            </a:lvl5pPr>
            <a:lvl6pPr marL="3368369" indent="0" algn="ctr">
              <a:buNone/>
              <a:defRPr/>
            </a:lvl6pPr>
            <a:lvl7pPr marL="4042042" indent="0" algn="ctr">
              <a:buNone/>
              <a:defRPr/>
            </a:lvl7pPr>
            <a:lvl8pPr marL="4715716" indent="0" algn="ctr">
              <a:buNone/>
              <a:defRPr/>
            </a:lvl8pPr>
            <a:lvl9pPr marL="5389389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05475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i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BFA86714-D3D7-4448-A8BF-70BD05F7320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44463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665"/>
            <a:ext cx="19889788" cy="2701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3" y="7140892"/>
            <a:ext cx="16379825" cy="322040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201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240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3604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480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600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7208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840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8961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22148-D1C5-45C5-A77B-995C194A19E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15/12/2024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85873-7715-4B14-B60C-EB96523F462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1401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577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22" y="8097682"/>
            <a:ext cx="19889786" cy="2502813"/>
          </a:xfrm>
        </p:spPr>
        <p:txBody>
          <a:bodyPr anchor="t"/>
          <a:lstStyle>
            <a:lvl1pPr algn="l">
              <a:defRPr sz="5849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22" y="5341086"/>
            <a:ext cx="19889786" cy="2756594"/>
          </a:xfrm>
        </p:spPr>
        <p:txBody>
          <a:bodyPr anchor="b"/>
          <a:lstStyle>
            <a:lvl1pPr marL="0" indent="0">
              <a:buNone/>
              <a:defRPr sz="2925">
                <a:solidFill>
                  <a:schemeClr val="tx1">
                    <a:tint val="75000"/>
                  </a:schemeClr>
                </a:solidFill>
              </a:defRPr>
            </a:lvl1pPr>
            <a:lvl2pPr marL="673673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47347" indent="0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3pPr>
            <a:lvl4pPr marL="2021020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4pPr>
            <a:lvl5pPr marL="2694695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5pPr>
            <a:lvl6pPr marL="336836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6pPr>
            <a:lvl7pPr marL="4042042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7pPr>
            <a:lvl8pPr marL="4715716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8pPr>
            <a:lvl9pPr marL="5389389" indent="0">
              <a:buNone/>
              <a:defRPr sz="20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93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8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40370"/>
            <a:ext cx="10334889" cy="8316457"/>
          </a:xfrm>
        </p:spPr>
        <p:txBody>
          <a:bodyPr/>
          <a:lstStyle>
            <a:lvl1pPr>
              <a:defRPr sz="4116"/>
            </a:lvl1pPr>
            <a:lvl2pPr>
              <a:defRPr sz="3575"/>
            </a:lvl2pPr>
            <a:lvl3pPr>
              <a:defRPr sz="2925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76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771"/>
            <a:ext cx="10338953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6333"/>
            <a:ext cx="10338953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771"/>
            <a:ext cx="10343015" cy="1175563"/>
          </a:xfrm>
        </p:spPr>
        <p:txBody>
          <a:bodyPr anchor="b"/>
          <a:lstStyle>
            <a:lvl1pPr marL="0" indent="0">
              <a:buNone/>
              <a:defRPr sz="3575" b="1"/>
            </a:lvl1pPr>
            <a:lvl2pPr marL="673673" indent="0">
              <a:buNone/>
              <a:defRPr sz="2925" b="1"/>
            </a:lvl2pPr>
            <a:lvl3pPr marL="1347347" indent="0">
              <a:buNone/>
              <a:defRPr sz="2600" b="1"/>
            </a:lvl3pPr>
            <a:lvl4pPr marL="2021020" indent="0">
              <a:buNone/>
              <a:defRPr sz="2383" b="1"/>
            </a:lvl4pPr>
            <a:lvl5pPr marL="2694695" indent="0">
              <a:buNone/>
              <a:defRPr sz="2383" b="1"/>
            </a:lvl5pPr>
            <a:lvl6pPr marL="3368369" indent="0">
              <a:buNone/>
              <a:defRPr sz="2383" b="1"/>
            </a:lvl6pPr>
            <a:lvl7pPr marL="4042042" indent="0">
              <a:buNone/>
              <a:defRPr sz="2383" b="1"/>
            </a:lvl7pPr>
            <a:lvl8pPr marL="4715716" indent="0">
              <a:buNone/>
              <a:defRPr sz="2383" b="1"/>
            </a:lvl8pPr>
            <a:lvl9pPr marL="5389389" indent="0">
              <a:buNone/>
              <a:defRPr sz="238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6333"/>
            <a:ext cx="10343015" cy="7260492"/>
          </a:xfrm>
        </p:spPr>
        <p:txBody>
          <a:bodyPr/>
          <a:lstStyle>
            <a:lvl1pPr>
              <a:defRPr sz="3575"/>
            </a:lvl1pPr>
            <a:lvl2pPr>
              <a:defRPr sz="2925"/>
            </a:lvl2pPr>
            <a:lvl3pPr>
              <a:defRPr sz="2600"/>
            </a:lvl3pPr>
            <a:lvl4pPr>
              <a:defRPr sz="2383"/>
            </a:lvl4pPr>
            <a:lvl5pPr>
              <a:defRPr sz="2383"/>
            </a:lvl5pPr>
            <a:lvl6pPr>
              <a:defRPr sz="2383"/>
            </a:lvl6pPr>
            <a:lvl7pPr>
              <a:defRPr sz="2383"/>
            </a:lvl7pPr>
            <a:lvl8pPr>
              <a:defRPr sz="2383"/>
            </a:lvl8pPr>
            <a:lvl9pPr>
              <a:defRPr sz="238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1676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973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459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1" y="501731"/>
            <a:ext cx="7698357" cy="2135267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4" y="501732"/>
            <a:ext cx="13081109" cy="10755095"/>
          </a:xfrm>
        </p:spPr>
        <p:txBody>
          <a:bodyPr/>
          <a:lstStyle>
            <a:lvl1pPr>
              <a:defRPr sz="4766"/>
            </a:lvl1pPr>
            <a:lvl2pPr>
              <a:defRPr sz="4116"/>
            </a:lvl2pPr>
            <a:lvl3pPr>
              <a:defRPr sz="3575"/>
            </a:lvl3pPr>
            <a:lvl4pPr>
              <a:defRPr sz="2925"/>
            </a:lvl4pPr>
            <a:lvl5pPr>
              <a:defRPr sz="2925"/>
            </a:lvl5pPr>
            <a:lvl6pPr>
              <a:defRPr sz="2925"/>
            </a:lvl6pPr>
            <a:lvl7pPr>
              <a:defRPr sz="2925"/>
            </a:lvl7pPr>
            <a:lvl8pPr>
              <a:defRPr sz="2925"/>
            </a:lvl8pPr>
            <a:lvl9pPr>
              <a:defRPr sz="29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1" y="2636997"/>
            <a:ext cx="7698357" cy="8619828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562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21105"/>
            <a:ext cx="14039850" cy="1041381"/>
          </a:xfrm>
        </p:spPr>
        <p:txBody>
          <a:bodyPr anchor="b"/>
          <a:lstStyle>
            <a:lvl1pPr algn="l">
              <a:defRPr sz="2925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976"/>
            <a:ext cx="14039850" cy="7560945"/>
          </a:xfrm>
        </p:spPr>
        <p:txBody>
          <a:bodyPr/>
          <a:lstStyle>
            <a:lvl1pPr marL="0" indent="0">
              <a:buNone/>
              <a:defRPr sz="4766"/>
            </a:lvl1pPr>
            <a:lvl2pPr marL="673673" indent="0">
              <a:buNone/>
              <a:defRPr sz="4116"/>
            </a:lvl2pPr>
            <a:lvl3pPr marL="1347347" indent="0">
              <a:buNone/>
              <a:defRPr sz="3575"/>
            </a:lvl3pPr>
            <a:lvl4pPr marL="2021020" indent="0">
              <a:buNone/>
              <a:defRPr sz="2925"/>
            </a:lvl4pPr>
            <a:lvl5pPr marL="2694695" indent="0">
              <a:buNone/>
              <a:defRPr sz="2925"/>
            </a:lvl5pPr>
            <a:lvl6pPr marL="3368369" indent="0">
              <a:buNone/>
              <a:defRPr sz="2925"/>
            </a:lvl6pPr>
            <a:lvl7pPr marL="4042042" indent="0">
              <a:buNone/>
              <a:defRPr sz="2925"/>
            </a:lvl7pPr>
            <a:lvl8pPr marL="4715716" indent="0">
              <a:buNone/>
              <a:defRPr sz="2925"/>
            </a:lvl8pPr>
            <a:lvl9pPr marL="5389389" indent="0">
              <a:buNone/>
              <a:defRPr sz="2925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2484"/>
            <a:ext cx="14039850" cy="1478934"/>
          </a:xfrm>
        </p:spPr>
        <p:txBody>
          <a:bodyPr/>
          <a:lstStyle>
            <a:lvl1pPr marL="0" indent="0">
              <a:buNone/>
              <a:defRPr sz="2058"/>
            </a:lvl1pPr>
            <a:lvl2pPr marL="673673" indent="0">
              <a:buNone/>
              <a:defRPr sz="1733"/>
            </a:lvl2pPr>
            <a:lvl3pPr marL="1347347" indent="0">
              <a:buNone/>
              <a:defRPr sz="1516"/>
            </a:lvl3pPr>
            <a:lvl4pPr marL="2021020" indent="0">
              <a:buNone/>
              <a:defRPr sz="1300"/>
            </a:lvl4pPr>
            <a:lvl5pPr marL="2694695" indent="0">
              <a:buNone/>
              <a:defRPr sz="1300"/>
            </a:lvl5pPr>
            <a:lvl6pPr marL="3368369" indent="0">
              <a:buNone/>
              <a:defRPr sz="1300"/>
            </a:lvl6pPr>
            <a:lvl7pPr marL="4042042" indent="0">
              <a:buNone/>
              <a:defRPr sz="1300"/>
            </a:lvl7pPr>
            <a:lvl8pPr marL="4715716" indent="0">
              <a:buNone/>
              <a:defRPr sz="1300"/>
            </a:lvl8pPr>
            <a:lvl9pPr marL="5389389" indent="0">
              <a:buNone/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36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9" y="504649"/>
            <a:ext cx="21059776" cy="2100263"/>
          </a:xfrm>
          <a:prstGeom prst="rect">
            <a:avLst/>
          </a:prstGeom>
        </p:spPr>
        <p:txBody>
          <a:bodyPr vert="horz" lIns="124386" tIns="62193" rIns="124386" bIns="62193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9" y="2940370"/>
            <a:ext cx="21059776" cy="8316457"/>
          </a:xfrm>
          <a:prstGeom prst="rect">
            <a:avLst/>
          </a:prstGeom>
        </p:spPr>
        <p:txBody>
          <a:bodyPr vert="horz" lIns="124386" tIns="62193" rIns="124386" bIns="62193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23BA3EC-12A9-4F78-96C4-88B75DBB07A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15/12/2024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7" y="11679796"/>
            <a:ext cx="7409921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6"/>
            <a:ext cx="5459942" cy="670917"/>
          </a:xfrm>
          <a:prstGeom prst="rect">
            <a:avLst/>
          </a:prstGeom>
        </p:spPr>
        <p:txBody>
          <a:bodyPr vert="horz" lIns="124386" tIns="62193" rIns="124386" bIns="62193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869BEC3-39B8-48DA-A35E-BB4ED0C3D488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436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8" r:id="rId1"/>
    <p:sldLayoutId id="2147483839" r:id="rId2"/>
    <p:sldLayoutId id="2147483840" r:id="rId3"/>
    <p:sldLayoutId id="2147483841" r:id="rId4"/>
    <p:sldLayoutId id="2147483842" r:id="rId5"/>
    <p:sldLayoutId id="2147483843" r:id="rId6"/>
    <p:sldLayoutId id="2147483844" r:id="rId7"/>
    <p:sldLayoutId id="2147483845" r:id="rId8"/>
    <p:sldLayoutId id="2147483846" r:id="rId9"/>
    <p:sldLayoutId id="2147483847" r:id="rId10"/>
    <p:sldLayoutId id="2147483848" r:id="rId11"/>
    <p:sldLayoutId id="2147483874" r:id="rId12"/>
    <p:sldLayoutId id="2147483875" r:id="rId13"/>
  </p:sldLayoutIdLst>
  <p:txStyles>
    <p:titleStyle>
      <a:lvl1pPr algn="ctr" defTabSz="1347347" rtl="0" eaLnBrk="1" latinLnBrk="0" hangingPunct="1">
        <a:spcBef>
          <a:spcPct val="0"/>
        </a:spcBef>
        <a:buNone/>
        <a:defRPr sz="64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05255" indent="-505255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4766" kern="1200">
          <a:solidFill>
            <a:schemeClr val="tx1"/>
          </a:solidFill>
          <a:latin typeface="+mn-lt"/>
          <a:ea typeface="+mn-ea"/>
          <a:cs typeface="+mn-cs"/>
        </a:defRPr>
      </a:lvl1pPr>
      <a:lvl2pPr marL="1094720" indent="-421046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4116" kern="1200">
          <a:solidFill>
            <a:schemeClr val="tx1"/>
          </a:solidFill>
          <a:latin typeface="+mn-lt"/>
          <a:ea typeface="+mn-ea"/>
          <a:cs typeface="+mn-cs"/>
        </a:defRPr>
      </a:lvl2pPr>
      <a:lvl3pPr marL="1684184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3575" kern="1200">
          <a:solidFill>
            <a:schemeClr val="tx1"/>
          </a:solidFill>
          <a:latin typeface="+mn-lt"/>
          <a:ea typeface="+mn-ea"/>
          <a:cs typeface="+mn-cs"/>
        </a:defRPr>
      </a:lvl3pPr>
      <a:lvl4pPr marL="2357858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–"/>
        <a:defRPr sz="2925" kern="1200">
          <a:solidFill>
            <a:schemeClr val="tx1"/>
          </a:solidFill>
          <a:latin typeface="+mn-lt"/>
          <a:ea typeface="+mn-ea"/>
          <a:cs typeface="+mn-cs"/>
        </a:defRPr>
      </a:lvl4pPr>
      <a:lvl5pPr marL="3031531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»"/>
        <a:defRPr sz="2925" kern="1200">
          <a:solidFill>
            <a:schemeClr val="tx1"/>
          </a:solidFill>
          <a:latin typeface="+mn-lt"/>
          <a:ea typeface="+mn-ea"/>
          <a:cs typeface="+mn-cs"/>
        </a:defRPr>
      </a:lvl5pPr>
      <a:lvl6pPr marL="3705205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6pPr>
      <a:lvl7pPr marL="4378879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7pPr>
      <a:lvl8pPr marL="5052553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8pPr>
      <a:lvl9pPr marL="5726226" indent="-336837" algn="l" defTabSz="1347347" rtl="0" eaLnBrk="1" latinLnBrk="0" hangingPunct="1">
        <a:spcBef>
          <a:spcPct val="20000"/>
        </a:spcBef>
        <a:buFont typeface="Arial" panose="020B0604020202020204" pitchFamily="34" charset="0"/>
        <a:buChar char="•"/>
        <a:defRPr sz="29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73673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47347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2021020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94695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6836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042042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715716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389389" algn="l" defTabSz="1347347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9988" y="504648"/>
            <a:ext cx="21059775" cy="21002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940370"/>
            <a:ext cx="21059775" cy="8316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9797"/>
            <a:ext cx="5459942" cy="670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22148-D1C5-45C5-A77B-995C194A19E6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15/12/2024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9797"/>
            <a:ext cx="7409921" cy="670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1" y="11679797"/>
            <a:ext cx="5459942" cy="670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5873-7715-4B14-B60C-EB96523F462D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1085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</p:sldLayoutIdLst>
  <p:txStyles>
    <p:titleStyle>
      <a:lvl1pPr algn="ctr" defTabSz="2240280" rtl="0" eaLnBrk="1" latinLnBrk="0" hangingPunct="1">
        <a:spcBef>
          <a:spcPct val="0"/>
        </a:spcBef>
        <a:buNone/>
        <a:defRPr sz="107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40105" indent="-840105" algn="l" defTabSz="2240280" rtl="0" eaLnBrk="1" latinLnBrk="0" hangingPunct="1">
        <a:spcBef>
          <a:spcPct val="20000"/>
        </a:spcBef>
        <a:buFont typeface="Arial" pitchFamily="34" charset="0"/>
        <a:buChar char="•"/>
        <a:defRPr sz="7840" kern="1200">
          <a:solidFill>
            <a:schemeClr val="tx1"/>
          </a:solidFill>
          <a:latin typeface="+mn-lt"/>
          <a:ea typeface="+mn-ea"/>
          <a:cs typeface="+mn-cs"/>
        </a:defRPr>
      </a:lvl1pPr>
      <a:lvl2pPr marL="1820228" indent="-700088" algn="l" defTabSz="2240280" rtl="0" eaLnBrk="1" latinLnBrk="0" hangingPunct="1">
        <a:spcBef>
          <a:spcPct val="20000"/>
        </a:spcBef>
        <a:buFont typeface="Arial" pitchFamily="34" charset="0"/>
        <a:buChar char="–"/>
        <a:defRPr sz="6860" kern="1200">
          <a:solidFill>
            <a:schemeClr val="tx1"/>
          </a:solidFill>
          <a:latin typeface="+mn-lt"/>
          <a:ea typeface="+mn-ea"/>
          <a:cs typeface="+mn-cs"/>
        </a:defRPr>
      </a:lvl2pPr>
      <a:lvl3pPr marL="280035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5880" kern="1200">
          <a:solidFill>
            <a:schemeClr val="tx1"/>
          </a:solidFill>
          <a:latin typeface="+mn-lt"/>
          <a:ea typeface="+mn-ea"/>
          <a:cs typeface="+mn-cs"/>
        </a:defRPr>
      </a:lvl3pPr>
      <a:lvl4pPr marL="3920490" indent="-560070" algn="l" defTabSz="2240280" rtl="0" eaLnBrk="1" latinLnBrk="0" hangingPunct="1">
        <a:spcBef>
          <a:spcPct val="20000"/>
        </a:spcBef>
        <a:buFont typeface="Arial" pitchFamily="34" charset="0"/>
        <a:buChar char="–"/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40630" indent="-560070" algn="l" defTabSz="2240280" rtl="0" eaLnBrk="1" latinLnBrk="0" hangingPunct="1">
        <a:spcBef>
          <a:spcPct val="20000"/>
        </a:spcBef>
        <a:buFont typeface="Arial" pitchFamily="34" charset="0"/>
        <a:buChar char="»"/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6077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28091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521190" indent="-560070" algn="l" defTabSz="2240280" rtl="0" eaLnBrk="1" latinLnBrk="0" hangingPunct="1">
        <a:spcBef>
          <a:spcPct val="20000"/>
        </a:spcBef>
        <a:buFont typeface="Arial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1pPr>
      <a:lvl2pPr marL="112014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2pPr>
      <a:lvl3pPr marL="224028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3pPr>
      <a:lvl4pPr marL="336042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4pPr>
      <a:lvl5pPr marL="448056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5pPr>
      <a:lvl6pPr marL="560070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6pPr>
      <a:lvl7pPr marL="672084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7pPr>
      <a:lvl8pPr marL="784098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8pPr>
      <a:lvl9pPr marL="8961120" algn="l" defTabSz="2240280" rtl="0" eaLnBrk="1" latinLnBrk="0" hangingPunct="1">
        <a:defRPr sz="441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7098" y="184547"/>
            <a:ext cx="20962538" cy="1157711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475" y="122413"/>
            <a:ext cx="22402800" cy="12299054"/>
          </a:xfrm>
        </p:spPr>
        <p:txBody>
          <a:bodyPr vert="horz" lIns="0" tIns="0" rIns="0" bIns="0" rtlCol="0" anchor="b">
            <a:noAutofit/>
          </a:bodyPr>
          <a:lstStyle/>
          <a:p>
            <a:pPr>
              <a:lnSpc>
                <a:spcPct val="85000"/>
              </a:lnSpc>
            </a:pPr>
            <a:r>
              <a:rPr lang="fi-FI" sz="1617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rgbClr val="000000"/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U minn fejn ġieni dan </a:t>
            </a:r>
            <a:br>
              <a:rPr lang="fi-FI" sz="1617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rgbClr val="000000"/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i-FI" sz="1617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rgbClr val="000000"/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li omm il-Mulej tiegħi </a:t>
            </a:r>
            <a:br>
              <a:rPr lang="fi-FI" sz="1617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rgbClr val="000000"/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fi-FI" sz="16170" dirty="0">
                <a:ln w="3175">
                  <a:solidFill>
                    <a:schemeClr val="bg1"/>
                  </a:solidFill>
                </a:ln>
                <a:solidFill>
                  <a:schemeClr val="bg1"/>
                </a:solidFill>
                <a:effectLst>
                  <a:glow rad="228600">
                    <a:srgbClr val="000000"/>
                  </a:glow>
                </a:effectLst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tiġi għandi?</a:t>
            </a:r>
            <a:endParaRPr lang="en-GB" sz="16170" i="1" dirty="0">
              <a:ln w="3175">
                <a:solidFill>
                  <a:schemeClr val="bg1"/>
                </a:solidFill>
              </a:ln>
              <a:solidFill>
                <a:schemeClr val="bg1"/>
              </a:solidFill>
              <a:effectLst>
                <a:glow rad="228600">
                  <a:srgbClr val="000000"/>
                </a:glow>
              </a:effectLst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14337" y="52527"/>
            <a:ext cx="23816646" cy="1933415"/>
          </a:xfrm>
          <a:prstGeom prst="rect">
            <a:avLst/>
          </a:prstGeom>
        </p:spPr>
        <p:txBody>
          <a:bodyPr vert="horz" lIns="224028" tIns="112014" rIns="224028" bIns="11201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4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Ir-4 Ħadd tal-Avvent </a:t>
            </a:r>
            <a:r>
              <a:rPr lang="sv-SE" sz="100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Sena C</a:t>
            </a:r>
            <a:endParaRPr lang="en-GB" sz="100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Talents are superpowers"/>
          <p:cNvSpPr>
            <a:spLocks noChangeAspect="1" noChangeArrowheads="1"/>
          </p:cNvSpPr>
          <p:nvPr/>
        </p:nvSpPr>
        <p:spPr bwMode="auto">
          <a:xfrm>
            <a:off x="879634" y="-353933"/>
            <a:ext cx="746760" cy="74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24028" tIns="112014" rIns="224028" bIns="112014" numCol="1" anchor="t" anchorCtr="0" compatLnSpc="1">
            <a:prstTxWarp prst="textNoShape">
              <a:avLst/>
            </a:prstTxWarp>
          </a:bodyPr>
          <a:lstStyle/>
          <a:p>
            <a:endParaRPr lang="en-GB" sz="5880">
              <a:solidFill>
                <a:prstClr val="black"/>
              </a:solidFill>
            </a:endParaRPr>
          </a:p>
        </p:txBody>
      </p:sp>
      <p:sp>
        <p:nvSpPr>
          <p:cNvPr id="5" name="AutoShape 4" descr="Talents are superpowers"/>
          <p:cNvSpPr>
            <a:spLocks noChangeAspect="1" noChangeArrowheads="1"/>
          </p:cNvSpPr>
          <p:nvPr/>
        </p:nvSpPr>
        <p:spPr bwMode="auto">
          <a:xfrm>
            <a:off x="1253014" y="19447"/>
            <a:ext cx="746760" cy="746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224028" tIns="112014" rIns="224028" bIns="112014" numCol="1" anchor="t" anchorCtr="0" compatLnSpc="1">
            <a:prstTxWarp prst="textNoShape">
              <a:avLst/>
            </a:prstTxWarp>
          </a:bodyPr>
          <a:lstStyle/>
          <a:p>
            <a:endParaRPr lang="en-GB" sz="588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2194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627" y="1565330"/>
            <a:ext cx="22480997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Salm</a:t>
            </a:r>
            <a:r>
              <a:rPr lang="en-US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lvl="0"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Mulej, itfa’ fuqna </a:t>
            </a:r>
          </a:p>
          <a:p>
            <a:pPr lvl="0"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d-dija ta’ wiċċek, </a:t>
            </a:r>
          </a:p>
          <a:p>
            <a:pPr lvl="0"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nkunu salvi.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9811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79678" y="1332235"/>
            <a:ext cx="22440394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O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Ragħaj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ta’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Iżrael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agħti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widen,</a:t>
            </a:r>
          </a:p>
          <a:p>
            <a:pPr algn="ctr"/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int li qiegħed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fuq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algn="ctr"/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kerubini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iddi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20838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4619" y="3636491"/>
            <a:ext cx="22440394" cy="4906586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Qajjem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il-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qawwa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tiegħek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ejja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ssalvana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9455209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376" y="2154788"/>
            <a:ext cx="22480997" cy="8292000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lvl="0"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Mulej, itfa’ fuqna </a:t>
            </a:r>
          </a:p>
          <a:p>
            <a:pPr lvl="0"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d-dija ta’ wiċċek, </a:t>
            </a:r>
          </a:p>
          <a:p>
            <a:pPr lvl="0"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nkunu salvi.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208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627" y="2412355"/>
            <a:ext cx="22466495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Erġa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’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ejja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Alla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tal-eżerċti;</a:t>
            </a:r>
          </a:p>
          <a:p>
            <a:pPr algn="ctr"/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ħares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mis-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sema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 u ara,</a:t>
            </a:r>
          </a:p>
          <a:p>
            <a:pPr algn="ctr"/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żur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’il din id-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dielja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73884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627" y="1462226"/>
            <a:ext cx="22466495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Ħu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ħsieb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dak li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ħawlet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lemintek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,</a:t>
            </a:r>
          </a:p>
          <a:p>
            <a:pPr algn="ctr"/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ir-rimja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li int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kabbart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għalik</a:t>
            </a:r>
            <a:r>
              <a:rPr lang="en-GB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.</a:t>
            </a:r>
            <a:endParaRPr lang="en-GB" sz="155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21370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9376" y="1476251"/>
            <a:ext cx="22480997" cy="8292000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Mulej, itfa’ fuqna </a:t>
            </a:r>
          </a:p>
          <a:p>
            <a:pPr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d-dija ta’ wiċċek, </a:t>
            </a:r>
          </a:p>
          <a:p>
            <a:pPr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nkunu salvi.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0832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1188219"/>
            <a:ext cx="2174391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Ħa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tkun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idek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fuq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</a:p>
          <a:p>
            <a:pPr algn="ctr"/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il-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bniedem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ta’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lemintek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,</a:t>
            </a: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fuq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il-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bniedem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li int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saħħaħt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għalik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01041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7917" y="1188219"/>
            <a:ext cx="21743916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Aħna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ma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nitbegħdux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minnek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;</a:t>
            </a:r>
          </a:p>
          <a:p>
            <a:pPr algn="ctr"/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roddilna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l-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ħajja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, u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aħna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nsejħu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 </a:t>
            </a:r>
            <a:r>
              <a:rPr lang="en-GB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ismek</a:t>
            </a:r>
            <a:r>
              <a:rPr lang="en-GB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035881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114699" y="1980307"/>
            <a:ext cx="21314368" cy="8292000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>
              <a:defRPr/>
            </a:pPr>
            <a:endParaRPr lang="mt-MT" sz="6499" b="1" dirty="0">
              <a:solidFill>
                <a:prstClr val="white"/>
              </a:solidFill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℟:/  </a:t>
            </a:r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Mulej, itfa’ fuqna </a:t>
            </a:r>
          </a:p>
          <a:p>
            <a:pPr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d-dija ta’ wiċċek, </a:t>
            </a:r>
          </a:p>
          <a:p>
            <a:pPr algn="ctr"/>
            <a:r>
              <a:rPr lang="da-DK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nkunu salvi.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8682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23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69989" y="-723200"/>
            <a:ext cx="21059776" cy="199061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mt-MT" sz="5849" dirty="0"/>
              <a:t> 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1170560" y="2268339"/>
            <a:ext cx="20016925" cy="7248132"/>
          </a:xfrm>
        </p:spPr>
        <p:txBody>
          <a:bodyPr>
            <a:noAutofit/>
          </a:bodyPr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</a:t>
            </a:r>
            <a:r>
              <a:rPr lang="en-US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mill-</a:t>
            </a:r>
            <a:r>
              <a:rPr lang="en-US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Ittra</a:t>
            </a:r>
            <a:endParaRPr lang="mt-MT" sz="155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en-GB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lil-Lhud</a:t>
            </a:r>
            <a:endParaRPr lang="en-US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 eaLnBrk="1" hangingPunct="1">
              <a:spcBef>
                <a:spcPct val="0"/>
              </a:spcBef>
              <a:buNone/>
              <a:defRPr/>
            </a:pPr>
            <a:r>
              <a:rPr lang="it-I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Lhud 10:5-10</a:t>
            </a:r>
            <a:endParaRPr lang="en-US" sz="100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766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43051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Ħuti, Kristu meta daħal </a:t>
            </a:r>
            <a:endParaRPr lang="en-GB" sz="15500" spc="-300" dirty="0">
              <a:latin typeface="Times New Roman" panose="02020603050405020304" pitchFamily="18" charset="0"/>
            </a:endParaRPr>
          </a:p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fid-dinja qal:</a:t>
            </a:r>
          </a:p>
          <a:p>
            <a:pPr algn="ctr"/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“Sagrifiċċju u offerta int ma ridtx,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imma ġisem int ħejjejt għalija;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vittmi maħruqa u</a:t>
            </a:r>
            <a:endParaRPr lang="mt-MT" sz="15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4889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43051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vittmi għad-dnubiet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lilek ma għoġbukx.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 imbagħad għedt: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GB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&lt;</a:t>
            </a:r>
            <a:r>
              <a:rPr 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Hawn jien, ġejt</a:t>
            </a:r>
          </a:p>
          <a:p>
            <a:pPr algn="ctr"/>
            <a:r>
              <a:rPr 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biex nagħmel ir-rieda tiegħek, o Alla,</a:t>
            </a:r>
            <a:r>
              <a:rPr lang="en-GB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kif fil-ktieb</a:t>
            </a:r>
            <a:endParaRPr lang="mt-MT" sz="15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852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43051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hemm miktub fuqi</a:t>
            </a:r>
            <a:r>
              <a:rPr lang="en-GB" sz="15500" b="1" i="1" spc="-3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&gt;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”.</a:t>
            </a:r>
          </a:p>
          <a:p>
            <a:r>
              <a:rPr lang="mt-MT" sz="15500" spc="-300" dirty="0">
                <a:latin typeface="Times New Roman" panose="02020603050405020304" pitchFamily="18" charset="0"/>
              </a:rPr>
              <a:t>L-ewwel qal: </a:t>
            </a:r>
            <a:r>
              <a:rPr lang="en-GB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</a:t>
            </a:r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Sagrifiċċji u offerti, vittmi maħruqa u vittmi għad-dnubiet, la ridthom u lanqas għoġbuk”, </a:t>
            </a:r>
            <a:endParaRPr lang="mt-MT" sz="15500" dirty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318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43051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għalkemm dawn titlobhom </a:t>
            </a:r>
            <a:endParaRPr lang="en-GB" sz="15500" b="1" i="1" spc="-3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spc="-3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il-Liġi. Imbagħad qal: “Hawn jien, ġejt biex nagħmel ir-rieda tiegħek”. </a:t>
            </a:r>
            <a:endParaRPr lang="en-GB" sz="15500" b="1" i="1" spc="-3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r>
              <a:rPr lang="mt-MT" sz="15500" spc="-300" dirty="0">
                <a:latin typeface="Times New Roman" panose="02020603050405020304" pitchFamily="18" charset="0"/>
              </a:rPr>
              <a:t>B’hekk Alla neħħa </a:t>
            </a:r>
            <a:endParaRPr lang="en-GB" sz="15500" spc="-3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6477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143051"/>
            <a:ext cx="22754528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s-sagrifiċċji tal-ewwel biex iqiegħed flokhom tat-tieni. Bis-saħħa ta’ din ir-rieda aħna konna mqaddsin, permezz tal-offerta tal-ġisem ta’ Ġesù</a:t>
            </a:r>
            <a:endParaRPr lang="mt-MT" sz="15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72811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3847495"/>
            <a:ext cx="22754528" cy="4906586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spc="-300" dirty="0">
                <a:latin typeface="Times New Roman" panose="02020603050405020304" pitchFamily="18" charset="0"/>
              </a:rPr>
              <a:t>Kristu magħmula darba għal dejjem.</a:t>
            </a:r>
            <a:endParaRPr lang="mt-MT" sz="155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6327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435" y="11129028"/>
            <a:ext cx="23399750" cy="1352858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7907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Ejja Mulej Ġesù</a:t>
            </a:r>
            <a:endParaRPr kumimoji="0" lang="en-GB" sz="790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305" y="3779469"/>
            <a:ext cx="22034448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Il-Kelma tal-Mulej</a:t>
            </a:r>
            <a:endParaRPr kumimoji="0" lang="en-GB" sz="15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1" u="none" strike="noStrike" kern="1200" cap="none" spc="0" normalizeH="0" baseline="0" noProof="0" dirty="0">
                <a:ln>
                  <a:noFill/>
                </a:ln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R:/ Irroddu ħajr lill Alla</a:t>
            </a:r>
            <a:endParaRPr kumimoji="0" lang="en-GB" sz="15500" b="1" i="1" u="none" strike="noStrike" kern="1200" cap="none" spc="0" normalizeH="0" baseline="0" noProof="0" dirty="0">
              <a:ln>
                <a:noFill/>
              </a:ln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08657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4" y="6054336"/>
            <a:ext cx="427484" cy="613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1643" tIns="105822" rIns="211643" bIns="10582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99700" y="4714002"/>
            <a:ext cx="22800349" cy="268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11643" tIns="105822" rIns="211643" bIns="105822">
            <a:spAutoFit/>
          </a:bodyPr>
          <a:lstStyle/>
          <a:p>
            <a:pPr algn="ctr" eaLnBrk="1" hangingPunct="1">
              <a:defRPr/>
            </a:pPr>
            <a:r>
              <a:rPr lang="en-GB" sz="16031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6031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2911" y="2609332"/>
            <a:ext cx="22613927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>
              <a:defRPr/>
            </a:pP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Ara,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jiena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l-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qaddejja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</a:p>
          <a:p>
            <a:pPr algn="ctr"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tal-Mulej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:</a:t>
            </a:r>
          </a:p>
          <a:p>
            <a:pPr algn="ctr">
              <a:defRPr/>
            </a:pP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ħa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jsir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minni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skont </a:t>
            </a:r>
            <a:r>
              <a:rPr lang="en-US" sz="155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kelmtek</a:t>
            </a:r>
            <a:r>
              <a:rPr lang="en-US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960273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28BC009-CD73-A0CE-DB4F-E820E55451D9}"/>
              </a:ext>
            </a:extLst>
          </p:cNvPr>
          <p:cNvSpPr txBox="1"/>
          <p:nvPr/>
        </p:nvSpPr>
        <p:spPr>
          <a:xfrm>
            <a:off x="322611" y="2772395"/>
            <a:ext cx="22682520" cy="64017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mt-MT" sz="15500" b="1" i="0" dirty="0">
                <a:solidFill>
                  <a:srgbClr val="1A1A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 mill-Ktieb </a:t>
            </a:r>
            <a:r>
              <a:rPr lang="mt-MT" sz="155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tal-</a:t>
            </a:r>
            <a:r>
              <a:rPr lang="mt-MT" sz="15500" b="1" i="0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Profeta </a:t>
            </a:r>
            <a:r>
              <a:rPr lang="en-GB" sz="15500" b="1" i="0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Mikea</a:t>
            </a:r>
            <a:endParaRPr lang="mt-MT" sz="15500" b="1" i="0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 5:1-4a</a:t>
            </a:r>
          </a:p>
        </p:txBody>
      </p:sp>
    </p:spTree>
    <p:extLst>
      <p:ext uri="{BB962C8B-B14F-4D97-AF65-F5344CB8AC3E}">
        <p14:creationId xmlns:p14="http://schemas.microsoft.com/office/powerpoint/2010/main" val="2366843175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4" y="6054336"/>
            <a:ext cx="427484" cy="613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11643" tIns="105822" rIns="211643" bIns="105822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99700" y="4714002"/>
            <a:ext cx="22800349" cy="2680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11643" tIns="105822" rIns="211643" bIns="105822">
            <a:spAutoFit/>
          </a:bodyPr>
          <a:lstStyle/>
          <a:p>
            <a:pPr algn="ctr" eaLnBrk="1" hangingPunct="1">
              <a:defRPr/>
            </a:pPr>
            <a:r>
              <a:rPr lang="en-GB" sz="16031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</a:t>
            </a:r>
            <a:endParaRPr lang="mt-MT" sz="16031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28334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68" y="6054334"/>
            <a:ext cx="272162" cy="536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34733" tIns="67367" rIns="134733" bIns="67367">
            <a:spAutoFit/>
          </a:bodyPr>
          <a:lstStyle/>
          <a:p>
            <a:endParaRPr lang="en-US" sz="260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358615" y="1885418"/>
            <a:ext cx="22682520" cy="8830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Qari mill-Evan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ġ</a:t>
            </a:r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GB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u </a:t>
            </a:r>
            <a:r>
              <a:rPr lang="mt-MT" sz="155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skont</a:t>
            </a:r>
            <a:endParaRPr lang="en-GB" sz="155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GB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Luqa</a:t>
            </a:r>
          </a:p>
          <a:p>
            <a:pPr algn="ctr"/>
            <a:r>
              <a:rPr lang="en-GB" sz="100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Lq</a:t>
            </a:r>
            <a:r>
              <a:rPr lang="en-GB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1:39-45</a:t>
            </a:r>
          </a:p>
          <a:p>
            <a:pPr algn="ctr"/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R:/ Glorja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lilek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Mulej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40037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F’dawk il-ġranet Marija qamet u marret tħaffef lejn l-għoljiet, f’belt tal-Lhudija. Daħlet għand Żakkarija u sellmet lil Eliżabetta. Malli</a:t>
            </a:r>
            <a:endParaRPr lang="mt-MT" sz="15500" b="1" i="1" dirty="0">
              <a:solidFill>
                <a:srgbClr val="3C0B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1158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Eliżabetta semgħet lil Marija ssellmilha, it-tarbija qabżet fil-ġuf tagħha u Eliżabetta mtliet bl-Ispirtu s-Santu; u nfexxet f’għajta</a:t>
            </a:r>
            <a:endParaRPr lang="mt-MT" sz="15500" b="1" i="1" dirty="0">
              <a:solidFill>
                <a:srgbClr val="3C0B9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0629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2611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kbira u qalet: </a:t>
            </a:r>
            <a:endParaRPr lang="en-GB" sz="1550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“Imbierka inti fost in-nisa, u mbierek il-frott tal-ġuf tiegħek! U minn fejn ġieni dan li omm il-Mulej tiegħi</a:t>
            </a:r>
          </a:p>
        </p:txBody>
      </p:sp>
    </p:spTree>
    <p:extLst>
      <p:ext uri="{BB962C8B-B14F-4D97-AF65-F5344CB8AC3E}">
        <p14:creationId xmlns:p14="http://schemas.microsoft.com/office/powerpoint/2010/main" val="5268896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66627" y="291124"/>
            <a:ext cx="22682520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tiġi għandi? Għax ara, malli smajt f’widnejja leħen it-tislima tiegħek, </a:t>
            </a:r>
            <a:endParaRPr lang="en-GB" sz="15500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it-tarbija li għandi fil-ġuf qabżet bil-ferħ. Iva, hienja</a:t>
            </a:r>
          </a:p>
        </p:txBody>
      </p:sp>
    </p:spTree>
    <p:extLst>
      <p:ext uri="{BB962C8B-B14F-4D97-AF65-F5344CB8AC3E}">
        <p14:creationId xmlns:p14="http://schemas.microsoft.com/office/powerpoint/2010/main" val="292204735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8615" y="2654860"/>
            <a:ext cx="22682520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dik li emmnet li jseħħ kulma bagħat jgħidilha </a:t>
            </a:r>
            <a:endParaRPr lang="en-GB" sz="15500" b="1" i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l-Mulej”.</a:t>
            </a:r>
          </a:p>
        </p:txBody>
      </p:sp>
    </p:spTree>
    <p:extLst>
      <p:ext uri="{BB962C8B-B14F-4D97-AF65-F5344CB8AC3E}">
        <p14:creationId xmlns:p14="http://schemas.microsoft.com/office/powerpoint/2010/main" val="42682407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93435" y="11129028"/>
            <a:ext cx="23399750" cy="1352858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7907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Ejja Mulej Ġesù</a:t>
            </a:r>
            <a:endParaRPr kumimoji="0" lang="en-GB" sz="7907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07305" y="3779469"/>
            <a:ext cx="22034448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Il-Kelma tal-Mulej</a:t>
            </a:r>
            <a:endParaRPr kumimoji="0" lang="en-GB" sz="155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ctr" defTabSz="12438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t-MT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R:/ </a:t>
            </a:r>
            <a:r>
              <a:rPr kumimoji="0" lang="en-GB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Tif</a:t>
            </a:r>
            <a:r>
              <a:rPr kumimoji="0" lang="mt-MT" sz="15500" b="1" i="1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ħir lilek Kristu</a:t>
            </a:r>
            <a:endParaRPr kumimoji="0" lang="en-GB" sz="15500" b="1" i="1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00482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68983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9"/>
          <p:cNvSpPr>
            <a:spLocks noChangeArrowheads="1"/>
          </p:cNvSpPr>
          <p:nvPr/>
        </p:nvSpPr>
        <p:spPr bwMode="auto">
          <a:xfrm>
            <a:off x="394619" y="82782"/>
            <a:ext cx="22682520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Jiena nemmen f’All</a:t>
            </a:r>
            <a:r>
              <a:rPr lang="en-GB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 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wieħed, il-Missier li jista’ kollox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ħalaq is-sema u </a:t>
            </a:r>
            <a:endParaRPr lang="en-GB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l-art, dak kollu li jidher u dak li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jidhirx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628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269592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dirty="0">
                <a:latin typeface="Times New Roman" panose="02020603050405020304" pitchFamily="18" charset="0"/>
              </a:rPr>
              <a:t>Dan jgħid il-Mulej:</a:t>
            </a: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“Int, Betlehem ta’ Efrata,</a:t>
            </a: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ċkejkna fost il-familji ta’ Ġuda,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minnek għad joħroġli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dak li jkun prinċep</a:t>
            </a:r>
          </a:p>
        </p:txBody>
      </p:sp>
    </p:spTree>
    <p:extLst>
      <p:ext uri="{BB962C8B-B14F-4D97-AF65-F5344CB8AC3E}">
        <p14:creationId xmlns:p14="http://schemas.microsoft.com/office/powerpoint/2010/main" val="214893868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91450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f’Mulej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wieħed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Ġesù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Kristu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Iben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waħdieni ta’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qabel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kull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żmien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597105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9"/>
          <p:cNvSpPr>
            <a:spLocks noChangeArrowheads="1"/>
          </p:cNvSpPr>
          <p:nvPr/>
        </p:nvSpPr>
        <p:spPr bwMode="auto">
          <a:xfrm>
            <a:off x="286608" y="258777"/>
            <a:ext cx="22826535" cy="1201867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dawl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Alla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veru,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imnissel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mhux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magħmul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natura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waħda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al-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Missier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bih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sar</a:t>
            </a:r>
            <a:r>
              <a:rPr lang="mt-MT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spc="-15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kollox</a:t>
            </a:r>
            <a:r>
              <a:rPr lang="en-US" altLang="en-US" sz="15500" spc="-15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  <a:r>
              <a:rPr lang="en-US" altLang="en-US" sz="15500" spc="-150" dirty="0">
                <a:solidFill>
                  <a:srgbClr val="000000"/>
                </a:solidFill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836595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9"/>
          <p:cNvSpPr>
            <a:spLocks noChangeArrowheads="1"/>
          </p:cNvSpPr>
          <p:nvPr/>
        </p:nvSpPr>
        <p:spPr bwMode="auto">
          <a:xfrm>
            <a:off x="322611" y="240769"/>
            <a:ext cx="22754528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Niżel mis-smewwiet għalina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l-bnedmin u għall-fidwa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tagħna. 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ġisem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bis-se</a:t>
            </a:r>
            <a:r>
              <a:rPr lang="mt-M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minn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Marija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Verġni</a:t>
            </a:r>
            <a:endParaRPr lang="mt-MT" altLang="en-US" sz="15500" dirty="0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8042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240769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sar bniedem. Sallbuh għalina, bata taħt Ponzju Pilatu, miet u difnuh,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fit-tielet jum qam minn bejn l-imwiet, skont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37530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il-Kotba mqaddsa,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tela’ s-sema, u qieghed fuq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it-IT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il-lemin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tal-Missier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għandu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jerġa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jiġi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bil-glorja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biex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jagħmel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ħaqq</a:t>
            </a:r>
            <a:endParaRPr lang="mt-MT" altLang="en-US" sz="15500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3034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250604" y="330785"/>
            <a:ext cx="22826535" cy="1201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u mill-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mejtin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u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saltna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tiegħu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ma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jkollhiex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tmiem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. U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fl-Ispirtu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s-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Santu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,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Mulej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jagħti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l-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ħajja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li </a:t>
            </a:r>
            <a:r>
              <a:rPr lang="en-US" altLang="en-US" sz="155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ġej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mill-Missier u mill-Iben:</a:t>
            </a:r>
            <a:r>
              <a:rPr lang="en-US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2785851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li Hu meqjum u mweġġah flimkien mal-Missier u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mal-Iben. Hu li tkellem b’fomm il-profeti.</a:t>
            </a:r>
          </a:p>
        </p:txBody>
      </p:sp>
    </p:spTree>
    <p:extLst>
      <p:ext uri="{BB962C8B-B14F-4D97-AF65-F5344CB8AC3E}">
        <p14:creationId xmlns:p14="http://schemas.microsoft.com/office/powerpoint/2010/main" val="2279391436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1484084"/>
            <a:ext cx="22754527" cy="9633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fi Knisja waħda, qaddisa, kattolika, appostolika.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Nistqarr magħmudija waħda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għall-maħfra tad-dnubiet. </a:t>
            </a:r>
          </a:p>
        </p:txBody>
      </p:sp>
    </p:spTree>
    <p:extLst>
      <p:ext uri="{BB962C8B-B14F-4D97-AF65-F5344CB8AC3E}">
        <p14:creationId xmlns:p14="http://schemas.microsoft.com/office/powerpoint/2010/main" val="26609925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9"/>
          <p:cNvSpPr>
            <a:spLocks noChangeArrowheads="1"/>
          </p:cNvSpPr>
          <p:nvPr/>
        </p:nvSpPr>
        <p:spPr bwMode="auto">
          <a:xfrm>
            <a:off x="322612" y="2412355"/>
            <a:ext cx="22754527" cy="724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U nistenna l-qawma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mill-imwiet, u l-ħajja </a:t>
            </a:r>
          </a:p>
          <a:p>
            <a:pPr algn="ctr" defTabSz="1680027" eaLnBrk="1" hangingPunct="1">
              <a:spcBef>
                <a:spcPct val="0"/>
              </a:spcBef>
              <a:buNone/>
              <a:defRPr/>
            </a:pPr>
            <a:r>
              <a:rPr lang="fi-FI" altLang="en-US" sz="155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taż-żmien li ġej. Ammen.</a:t>
            </a:r>
            <a:endParaRPr lang="en-US" altLang="en-US" sz="992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43541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787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f’Iżrael;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hu għandu l-bidu tiegħu mill-qedem,</a:t>
            </a: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 minn dejjem ta’ dejjem.</a:t>
            </a: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Għalhekk il-Mulej jitlaqhom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 meta teħles</a:t>
            </a:r>
          </a:p>
        </p:txBody>
      </p:sp>
    </p:spTree>
    <p:extLst>
      <p:ext uri="{BB962C8B-B14F-4D97-AF65-F5344CB8AC3E}">
        <p14:creationId xmlns:p14="http://schemas.microsoft.com/office/powerpoint/2010/main" val="2429923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-2381"/>
            <a:ext cx="22674841" cy="12062392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dik li hi fl-uġigħ tal-ħlas;</a:t>
            </a: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imbagħad il-bqija ta’ ħutu</a:t>
            </a: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jerġgħu lura fost ulied Iżrael.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hu joqgħod jirgħa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l-merħla tiegħu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bil-qawwa</a:t>
            </a:r>
          </a:p>
        </p:txBody>
      </p:sp>
    </p:spTree>
    <p:extLst>
      <p:ext uri="{BB962C8B-B14F-4D97-AF65-F5344CB8AC3E}">
        <p14:creationId xmlns:p14="http://schemas.microsoft.com/office/powerpoint/2010/main" val="58691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02298" y="1462225"/>
            <a:ext cx="22674841" cy="9677123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tal-Mulej, bil-glorja ta’ isem il-Mulej, Alla tiegħu.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huma jgħammru </a:t>
            </a:r>
            <a:endParaRPr lang="en-GB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fiż-żgur,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għax issa tkun</a:t>
            </a:r>
          </a:p>
        </p:txBody>
      </p:sp>
    </p:spTree>
    <p:extLst>
      <p:ext uri="{BB962C8B-B14F-4D97-AF65-F5344CB8AC3E}">
        <p14:creationId xmlns:p14="http://schemas.microsoft.com/office/powerpoint/2010/main" val="3429137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454" y="2654859"/>
            <a:ext cx="22674841" cy="7291855"/>
          </a:xfrm>
          <a:prstGeom prst="rect">
            <a:avLst/>
          </a:prstGeom>
        </p:spPr>
        <p:txBody>
          <a:bodyPr wrap="square" lIns="134733" tIns="67367" rIns="134733" bIns="67367">
            <a:spAutoFit/>
          </a:bodyPr>
          <a:lstStyle/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kbira setgħetu,</a:t>
            </a:r>
            <a:r>
              <a:rPr lang="en-GB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sa trufijiet l-art.</a:t>
            </a:r>
          </a:p>
          <a:p>
            <a:pPr algn="ctr"/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U dan ikun is-sliem!”.</a:t>
            </a:r>
          </a:p>
        </p:txBody>
      </p:sp>
    </p:spTree>
    <p:extLst>
      <p:ext uri="{BB962C8B-B14F-4D97-AF65-F5344CB8AC3E}">
        <p14:creationId xmlns:p14="http://schemas.microsoft.com/office/powerpoint/2010/main" val="2025405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07305" y="3779469"/>
            <a:ext cx="22034448" cy="4906586"/>
          </a:xfrm>
          <a:prstGeom prst="rect">
            <a:avLst/>
          </a:prstGeom>
          <a:noFill/>
        </p:spPr>
        <p:txBody>
          <a:bodyPr wrap="square" lIns="134733" tIns="67367" rIns="134733" bIns="67367" rtlCol="0">
            <a:spAutoFit/>
          </a:bodyPr>
          <a:lstStyle/>
          <a:p>
            <a:pPr algn="ctr"/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Il-Kelma 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  <a:p>
            <a:pPr algn="ctr"/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</a:rPr>
              <a:t>R:/ Irroddu ħajr lill Alla</a:t>
            </a:r>
            <a:endParaRPr lang="en-GB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5420639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13011</TotalTime>
  <Words>800</Words>
  <Application>Microsoft Office PowerPoint</Application>
  <PresentationFormat>Custom</PresentationFormat>
  <Paragraphs>132</Paragraphs>
  <Slides>49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Arial</vt:lpstr>
      <vt:lpstr>Calibri</vt:lpstr>
      <vt:lpstr>Times New Roman</vt:lpstr>
      <vt:lpstr>2_Office Theme</vt:lpstr>
      <vt:lpstr>1_Office Theme</vt:lpstr>
      <vt:lpstr>U minn fejn ġieni dan  li omm il-Mulej tiegħi  tiġi għandi?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Alfred Caruana</dc:creator>
  <cp:lastModifiedBy>Alfred Caruan a</cp:lastModifiedBy>
  <cp:revision>89</cp:revision>
  <dcterms:created xsi:type="dcterms:W3CDTF">2011-07-13T07:33:25Z</dcterms:created>
  <dcterms:modified xsi:type="dcterms:W3CDTF">2024-12-15T04:54:08Z</dcterms:modified>
</cp:coreProperties>
</file>