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42" r:id="rId4"/>
    <p:sldId id="1025" r:id="rId5"/>
    <p:sldId id="1026" r:id="rId6"/>
    <p:sldId id="1027" r:id="rId7"/>
    <p:sldId id="1028" r:id="rId8"/>
    <p:sldId id="1029" r:id="rId9"/>
    <p:sldId id="1030" r:id="rId10"/>
    <p:sldId id="269" r:id="rId11"/>
    <p:sldId id="259" r:id="rId12"/>
    <p:sldId id="1031" r:id="rId13"/>
    <p:sldId id="1032" r:id="rId14"/>
    <p:sldId id="1033" r:id="rId15"/>
    <p:sldId id="1034" r:id="rId16"/>
    <p:sldId id="1041" r:id="rId17"/>
    <p:sldId id="1035" r:id="rId18"/>
    <p:sldId id="1036" r:id="rId19"/>
    <p:sldId id="1042" r:id="rId20"/>
    <p:sldId id="260" r:id="rId21"/>
    <p:sldId id="1037" r:id="rId22"/>
    <p:sldId id="1043" r:id="rId23"/>
    <p:sldId id="1044" r:id="rId24"/>
    <p:sldId id="1045" r:id="rId25"/>
    <p:sldId id="1046" r:id="rId26"/>
    <p:sldId id="1047" r:id="rId27"/>
    <p:sldId id="903" r:id="rId28"/>
    <p:sldId id="1021" r:id="rId29"/>
    <p:sldId id="396" r:id="rId30"/>
    <p:sldId id="1062" r:id="rId31"/>
    <p:sldId id="508" r:id="rId32"/>
    <p:sldId id="1048" r:id="rId33"/>
    <p:sldId id="1049" r:id="rId34"/>
    <p:sldId id="1050" r:id="rId35"/>
    <p:sldId id="1051" r:id="rId36"/>
    <p:sldId id="1052" r:id="rId37"/>
    <p:sldId id="1053" r:id="rId38"/>
    <p:sldId id="1054" r:id="rId39"/>
    <p:sldId id="1055" r:id="rId40"/>
    <p:sldId id="1056" r:id="rId41"/>
    <p:sldId id="1057" r:id="rId42"/>
    <p:sldId id="1058" r:id="rId43"/>
    <p:sldId id="1059" r:id="rId44"/>
    <p:sldId id="1060" r:id="rId45"/>
    <p:sldId id="1024" r:id="rId46"/>
    <p:sldId id="106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CE8"/>
    <a:srgbClr val="F2F2F2"/>
    <a:srgbClr val="160A52"/>
    <a:srgbClr val="0066FF"/>
    <a:srgbClr val="D9D9D9"/>
    <a:srgbClr val="BFBFBF"/>
    <a:srgbClr val="3C0B93"/>
    <a:srgbClr val="3C0A96"/>
    <a:srgbClr val="33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27" autoAdjust="0"/>
    <p:restoredTop sz="62014" autoAdjust="0"/>
  </p:normalViewPr>
  <p:slideViewPr>
    <p:cSldViewPr>
      <p:cViewPr>
        <p:scale>
          <a:sx n="100" d="100"/>
          <a:sy n="100" d="100"/>
        </p:scale>
        <p:origin x="1398" y="14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17F0-0CD3-4041-B3F3-CA601BCF9FD6}" type="datetimeFigureOut">
              <a:rPr lang="mt-MT" smtClean="0"/>
              <a:pPr/>
              <a:t>08/12/2024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4949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31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6210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0778-D944-4AB8-9F6F-1A63392EEDCF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7D63D1-3017-A123-CEA0-A3B04D72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E0272D-CA38-2B67-3E5B-AADDA46A3CF8}"/>
              </a:ext>
            </a:extLst>
          </p:cNvPr>
          <p:cNvSpPr txBox="1"/>
          <p:nvPr/>
        </p:nvSpPr>
        <p:spPr>
          <a:xfrm>
            <a:off x="9408368" y="6451657"/>
            <a:ext cx="1658020" cy="576064"/>
          </a:xfrm>
          <a:prstGeom prst="rect">
            <a:avLst/>
          </a:prstGeom>
          <a:noFill/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  <a:sp3d extrusionH="57150"/>
          </a:bodyPr>
          <a:lstStyle/>
          <a:p>
            <a:pPr algn="ctr"/>
            <a:r>
              <a:rPr lang="mt-MT" b="1" i="1" dirty="0">
                <a:latin typeface="Constantia" panose="02030602050306030303" pitchFamily="18" charset="0"/>
              </a:rPr>
              <a:t>Sena 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38974-A186-2265-C8B5-ADE890C047E8}"/>
              </a:ext>
            </a:extLst>
          </p:cNvPr>
          <p:cNvSpPr txBox="1"/>
          <p:nvPr/>
        </p:nvSpPr>
        <p:spPr>
          <a:xfrm>
            <a:off x="191344" y="188640"/>
            <a:ext cx="99982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t-MT" sz="6000" dirty="0">
                <a:ln>
                  <a:solidFill>
                    <a:srgbClr val="F2ACE8"/>
                  </a:solidFill>
                </a:ln>
                <a:solidFill>
                  <a:srgbClr val="F2F2F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88900" dir="18900000">
                    <a:schemeClr val="tx1">
                      <a:alpha val="50000"/>
                    </a:schemeClr>
                  </a:innerShdw>
                </a:effectLst>
                <a:latin typeface="Arista Pro Fat" panose="00000500000000000000" pitchFamily="2" charset="0"/>
                <a:ea typeface="Bouncy Thin PERSONAL USE ONLY" pitchFamily="50" charset="0"/>
              </a:rPr>
              <a:t>IT-TIELET ĦADD TAL-AVVENT</a:t>
            </a:r>
            <a:endParaRPr lang="en-MT" sz="6000" dirty="0">
              <a:ln>
                <a:solidFill>
                  <a:srgbClr val="F2ACE8"/>
                </a:solidFill>
              </a:ln>
              <a:solidFill>
                <a:srgbClr val="F2F2F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88900" dir="18900000">
                  <a:schemeClr val="tx1">
                    <a:alpha val="50000"/>
                  </a:schemeClr>
                </a:innerShdw>
              </a:effectLst>
              <a:latin typeface="Arista Pro Fat" panose="00000500000000000000" pitchFamily="2" charset="0"/>
              <a:ea typeface="Bouncy Thin PERSONAL USE ONLY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6EA71-0B73-2878-33CF-18332DA96864}"/>
              </a:ext>
            </a:extLst>
          </p:cNvPr>
          <p:cNvSpPr txBox="1"/>
          <p:nvPr/>
        </p:nvSpPr>
        <p:spPr>
          <a:xfrm>
            <a:off x="191344" y="1392943"/>
            <a:ext cx="556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i="1" dirty="0">
                <a:effectLst>
                  <a:glow rad="25400">
                    <a:srgbClr val="F2ACE8">
                      <a:alpha val="30000"/>
                    </a:srgbClr>
                  </a:glow>
                </a:effectLst>
                <a:latin typeface="Abecedary Expanded" pitchFamily="2" charset="0"/>
              </a:rPr>
              <a:t>U aħna, x’għandna nagħmlu?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17BF3-64C1-1A04-F703-F1CC69875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73" y="5153525"/>
            <a:ext cx="1285209" cy="12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79D9A3-D707-81F7-5F94-0D9C99A8CC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pPr algn="ctr"/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Kelma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tabLst>
                <a:tab pos="261938" algn="l"/>
              </a:tabLst>
            </a:pPr>
            <a:endParaRPr lang="mt-MT" sz="60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pPr algn="ctr">
              <a:tabLst>
                <a:tab pos="261938" algn="l"/>
              </a:tabLst>
            </a:pPr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sv-SE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. 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roddu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ħ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ajr lil Alla.</a:t>
            </a: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161E4-8C14-FCC4-ED4D-E5BF5A93B0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Salm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Responsorjali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mt-MT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Iż 12:2-3,4bċd,5-6</a:t>
            </a: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℟.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Kbir hu f’nofsok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il-Qaddis ta’ Iżrael.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1C24C-2F9C-A7DE-0997-34C8551A7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7CCB1-B130-78D9-6620-7E4B6369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F98A61-F32D-45DC-CDE1-8E97452B2938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Alla s-salvazzjoni tiegħi,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jiena nittama u ma jkollix mniex nibża’.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Għax qawwieti u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għanjieti hu l-Mulej,</a:t>
            </a:r>
          </a:p>
        </p:txBody>
      </p:sp>
    </p:spTree>
    <p:extLst>
      <p:ext uri="{BB962C8B-B14F-4D97-AF65-F5344CB8AC3E}">
        <p14:creationId xmlns:p14="http://schemas.microsoft.com/office/powerpoint/2010/main" val="208338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3389C-3856-DFC5-0F8C-1B240DB9B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FB439-8647-4C47-9EF1-C1C8BB3C92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FE4E58-B20C-F040-3EFE-AED3E21769B2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għalija sar is-salvazzjoni.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Kollkom ferħana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timlew l-ilma mill-għejun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tas-salvazzjoni.</a:t>
            </a:r>
          </a:p>
        </p:txBody>
      </p:sp>
    </p:spTree>
    <p:extLst>
      <p:ext uri="{BB962C8B-B14F-4D97-AF65-F5344CB8AC3E}">
        <p14:creationId xmlns:p14="http://schemas.microsoft.com/office/powerpoint/2010/main" val="122409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DA0CC-E1E0-47AA-B4B8-1FB61884C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8656A-4401-B04C-BD0E-D20B5D9F5F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934830-71C1-D74C-A94D-18EF69A1ED26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℟.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Kbir hu f’nofsok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il-Qaddis ta’ Iżrael.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7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78FB-9D6D-369E-1C12-8D4D4B08E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205DF-8515-87DA-7BF5-E9BD4C0553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40176D-A812-6774-F91C-E24520E9D45D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Roddu ħajr lill-Mulej,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sejħu ismu,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għarrfu lill-ġnus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bl-għemejjel tiegħu,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xandru li ismu huwa fl-għoli.</a:t>
            </a:r>
          </a:p>
        </p:txBody>
      </p:sp>
    </p:spTree>
    <p:extLst>
      <p:ext uri="{BB962C8B-B14F-4D97-AF65-F5344CB8AC3E}">
        <p14:creationId xmlns:p14="http://schemas.microsoft.com/office/powerpoint/2010/main" val="185992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F36D0-E2A5-640C-DB02-F805366BD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32B862-D0AF-28E9-8125-8AB4D7C204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9F671E-BBD6-7385-7BCA-116A97D0E983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℟.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Kbir hu f’nofsok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il-Qaddis ta’ Iżrael.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8D67C-4C2B-8086-87C9-A82E4AE0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761CC1-089A-3FFC-3102-2AF391DF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951EF8-C84A-FFA8-2EA7-2AA818872292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Għannu lill-Mulej għax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għamel ħwejjeġ kbar;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ħa jkun dan magħruf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mal-art kollha.</a:t>
            </a:r>
          </a:p>
        </p:txBody>
      </p:sp>
    </p:spTree>
    <p:extLst>
      <p:ext uri="{BB962C8B-B14F-4D97-AF65-F5344CB8AC3E}">
        <p14:creationId xmlns:p14="http://schemas.microsoft.com/office/powerpoint/2010/main" val="418525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CB553-1A63-34E0-9765-CB0C0AA17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C2FC7-400D-A214-6DB9-522BADA49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0B621A-4F2F-CD97-A98C-A3C674BA93C8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Aqbeż bil-ferħ,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għanni, int li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tgħammar f’Sijon,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għax kbir hu f’nofsok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il-Qaddis ta’ Iżrael.</a:t>
            </a:r>
          </a:p>
        </p:txBody>
      </p:sp>
    </p:spTree>
    <p:extLst>
      <p:ext uri="{BB962C8B-B14F-4D97-AF65-F5344CB8AC3E}">
        <p14:creationId xmlns:p14="http://schemas.microsoft.com/office/powerpoint/2010/main" val="689840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095CE-6979-6F4A-47AC-BAC372868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6AB2FF-360C-3888-BF83-E9FDE79CB8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360898-EBC8-9E74-55BC-4BA5A8826C04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℟.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Kbir hu f’nofsok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il-Qaddis ta’ Iżrael.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3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0B831A-D399-2C9A-4564-FB9A543BF6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Qari I</a:t>
            </a:r>
          </a:p>
          <a:p>
            <a:r>
              <a:rPr lang="sv-SE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Minħabba fik il-Mulej jithenna b’hena kbir.</a:t>
            </a:r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Qari mill-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Ktieb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-Profeta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Sofonija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mt-MT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Sof 3:14-18a</a:t>
            </a:r>
            <a:endParaRPr lang="mt-MT" sz="60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2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320F2-7C8A-ACE9-2E4C-685A508F01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4" b="3028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Qari II</a:t>
            </a:r>
          </a:p>
          <a:p>
            <a:r>
              <a:rPr lang="mt-MT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Il-Mulej qorob.</a:t>
            </a: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Qari mill-Ittra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ta’ San Pawl Appostlu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li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-Filippin	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</a:t>
            </a:r>
            <a:r>
              <a:rPr lang="mt-MT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Fil 4:4-7</a:t>
            </a:r>
          </a:p>
          <a:p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4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51078-FC3F-FD3F-2FAD-348816C8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FEA0F-5DA3-A210-BC3A-096563BEEF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4" b="3028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8856A7-89F8-5ACD-1B8C-ABDC52E6CCEA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Ħuti, ifirħu dejjem fil-Mulej; nerġa’ ngħidilkom, ifirħu. </a:t>
            </a:r>
          </a:p>
        </p:txBody>
      </p:sp>
    </p:spTree>
    <p:extLst>
      <p:ext uri="{BB962C8B-B14F-4D97-AF65-F5344CB8AC3E}">
        <p14:creationId xmlns:p14="http://schemas.microsoft.com/office/powerpoint/2010/main" val="3512395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6D5CE-7CEE-8454-C655-4F50F2AD7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D1698-5256-E989-E7F9-40E51527AB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4" b="3028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317A7F-6143-55B3-C82F-612388AD3919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Il-ħlewwa tagħkom ħa jkunu jafuha l-bnedmin kollha.</a:t>
            </a:r>
          </a:p>
        </p:txBody>
      </p:sp>
    </p:spTree>
    <p:extLst>
      <p:ext uri="{BB962C8B-B14F-4D97-AF65-F5344CB8AC3E}">
        <p14:creationId xmlns:p14="http://schemas.microsoft.com/office/powerpoint/2010/main" val="353849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728C7-897B-5540-96A7-16EB45BFD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56DA56-EC19-C827-E984-EAECD21CD3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4" b="3028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D3EC95-FF9F-7892-A388-D7D9074EA5EC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Il-Mulej qorob!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Tħabbtu raskom b’xejn.</a:t>
            </a:r>
          </a:p>
        </p:txBody>
      </p:sp>
    </p:spTree>
    <p:extLst>
      <p:ext uri="{BB962C8B-B14F-4D97-AF65-F5344CB8AC3E}">
        <p14:creationId xmlns:p14="http://schemas.microsoft.com/office/powerpoint/2010/main" val="2001478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CCB8F-DE5B-ED47-24FD-721A5B8DC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DD99C-B9A3-9ABA-DCA3-78759857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4" b="3028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6BFF98-D9B1-49EB-FDD4-3DF8FFF7930D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Fit-talb kollu tagħkom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itolbu u uru lil Alla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xi jkollkom bżonn,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iżżuh ħajr.</a:t>
            </a:r>
          </a:p>
        </p:txBody>
      </p:sp>
    </p:spTree>
    <p:extLst>
      <p:ext uri="{BB962C8B-B14F-4D97-AF65-F5344CB8AC3E}">
        <p14:creationId xmlns:p14="http://schemas.microsoft.com/office/powerpoint/2010/main" val="3197454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2AD6B-C528-1B60-0D76-12BFB9A83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7D741-ED48-1FAD-2290-AF86A4370B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4" b="3028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44DB4D-D555-249B-5359-E5748708FF82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s-sliem ta’ Alla,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sliem li jgħaddi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kulma l-moħħ jista’ jifhem,</a:t>
            </a:r>
          </a:p>
        </p:txBody>
      </p:sp>
    </p:spTree>
    <p:extLst>
      <p:ext uri="{BB962C8B-B14F-4D97-AF65-F5344CB8AC3E}">
        <p14:creationId xmlns:p14="http://schemas.microsoft.com/office/powerpoint/2010/main" val="3328257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0E064-8D8D-1C01-EF3B-3D3C08F3E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D2372-8757-E05C-BA38-D0E51DD926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4" b="3028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6AE1A3-8AEE-5025-24EB-D30F0D9EEC1C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iżommilkom qalbkom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moħħkom sħaħ fi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Kristu Ġesù.</a:t>
            </a:r>
          </a:p>
        </p:txBody>
      </p:sp>
    </p:spTree>
    <p:extLst>
      <p:ext uri="{BB962C8B-B14F-4D97-AF65-F5344CB8AC3E}">
        <p14:creationId xmlns:p14="http://schemas.microsoft.com/office/powerpoint/2010/main" val="2158542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03A47E-18F4-35CC-8321-DD7F7B47DF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4" b="3028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pPr algn="ctr"/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Kelma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tabLst>
                <a:tab pos="261938" algn="l"/>
              </a:tabLst>
            </a:pPr>
            <a:endParaRPr lang="mt-MT" sz="60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pPr algn="ctr">
              <a:tabLst>
                <a:tab pos="261938" algn="l"/>
              </a:tabLst>
            </a:pPr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sv-SE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. 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roddu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ħ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ajr lil Alla.</a:t>
            </a:r>
          </a:p>
        </p:txBody>
      </p:sp>
    </p:spTree>
    <p:extLst>
      <p:ext uri="{BB962C8B-B14F-4D97-AF65-F5344CB8AC3E}">
        <p14:creationId xmlns:p14="http://schemas.microsoft.com/office/powerpoint/2010/main" val="3680447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0F63C-9283-FD0C-DD9D-0EC306BE0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AE0B8-4361-2F1A-4211-EEF722587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22809D-679F-69D0-1D76-99B50FD28747}"/>
              </a:ext>
            </a:extLst>
          </p:cNvPr>
          <p:cNvSpPr/>
          <p:nvPr/>
        </p:nvSpPr>
        <p:spPr>
          <a:xfrm>
            <a:off x="335360" y="332656"/>
            <a:ext cx="6840760" cy="2088232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pPr algn="ctr"/>
            <a:r>
              <a:rPr lang="mt-MT" sz="115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guet Script" panose="00000500000000000000" pitchFamily="2" charset="0"/>
              </a:rPr>
              <a:t>Hallelujah</a:t>
            </a:r>
            <a:endParaRPr lang="mt-MT" sz="115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59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6F399-946A-9520-CD8E-4E9888256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344" y="332656"/>
            <a:ext cx="7803232" cy="5400600"/>
          </a:xfrm>
          <a:prstGeom prst="rect">
            <a:avLst/>
          </a:prstGeom>
          <a:effectLst>
            <a:innerShdw blurRad="12700" dist="12700" dir="2400000">
              <a:schemeClr val="tx1"/>
            </a:innerShdw>
          </a:effectLst>
        </p:spPr>
        <p:txBody>
          <a:bodyPr wrap="square" anchor="t">
            <a:noAutofit/>
            <a:sp3d/>
          </a:bodyPr>
          <a:lstStyle/>
          <a:p>
            <a:pPr algn="ctr"/>
            <a:r>
              <a:rPr lang="en-US" sz="2400" b="1" i="1" dirty="0" err="1">
                <a:solidFill>
                  <a:schemeClr val="tx1">
                    <a:lumMod val="9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</a:rPr>
              <a:t>Iż</a:t>
            </a:r>
            <a:r>
              <a:rPr lang="en-US" sz="2400" b="1" i="1" dirty="0">
                <a:solidFill>
                  <a:schemeClr val="tx1">
                    <a:lumMod val="9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</a:rPr>
              <a:t> 61:1</a:t>
            </a:r>
            <a:endParaRPr lang="mt-MT" sz="2400" b="1" i="1" dirty="0">
              <a:solidFill>
                <a:schemeClr val="tx1">
                  <a:lumMod val="9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anose="02030602050306030303" pitchFamily="18" charset="0"/>
            </a:endParaRPr>
          </a:p>
          <a:p>
            <a:pPr algn="ctr"/>
            <a:r>
              <a:rPr lang="sv-SE" sz="8000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L-ispirtu ta’ Sidi l-Mulej fuqi,</a:t>
            </a:r>
          </a:p>
          <a:p>
            <a:pPr algn="ctr"/>
            <a:r>
              <a:rPr lang="sv-SE" sz="8000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għax il-Mulej ikkonsagrani, biex inwassal il-bxara </a:t>
            </a:r>
            <a:endParaRPr lang="mt-MT" sz="8000" dirty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Strawberry Blossom" pitchFamily="2" charset="0"/>
            </a:endParaRPr>
          </a:p>
          <a:p>
            <a:pPr algn="ctr"/>
            <a:r>
              <a:rPr lang="sv-SE" sz="8000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t-tajba lill-fqajrin.</a:t>
            </a:r>
            <a:endParaRPr lang="it-IT" sz="8000" dirty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Strawberry Bloss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0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0E256C-264E-6837-7690-7901F96B12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Għajjat bil-ferħ ta’ qalbek,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bint Sijon,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Iżrael, samma’ leħnek!</a:t>
            </a:r>
          </a:p>
        </p:txBody>
      </p:sp>
    </p:spTree>
    <p:extLst>
      <p:ext uri="{BB962C8B-B14F-4D97-AF65-F5344CB8AC3E}">
        <p14:creationId xmlns:p14="http://schemas.microsoft.com/office/powerpoint/2010/main" val="1084642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126A0-B944-3744-ABB8-9711717CD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F2B80-640D-2B4C-DADE-0E94B7919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6BB789-D409-9003-B79A-C30E882C4A70}"/>
              </a:ext>
            </a:extLst>
          </p:cNvPr>
          <p:cNvSpPr/>
          <p:nvPr/>
        </p:nvSpPr>
        <p:spPr>
          <a:xfrm>
            <a:off x="335360" y="332656"/>
            <a:ext cx="6840760" cy="2088232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pPr algn="ctr"/>
            <a:r>
              <a:rPr lang="mt-MT" sz="115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guet Script" panose="00000500000000000000" pitchFamily="2" charset="0"/>
              </a:rPr>
              <a:t>Hallelujah</a:t>
            </a:r>
            <a:endParaRPr lang="mt-MT" sz="115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51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11B76-B82B-C0E1-A60D-ECB0E3F439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Evanġelju</a:t>
            </a:r>
          </a:p>
          <a:p>
            <a:r>
              <a:rPr lang="mt-MT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U aħna, x’għandna nagħmlu?</a:t>
            </a: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marL="0" lvl="1">
              <a:tabLst>
                <a:tab pos="536575" algn="l"/>
              </a:tabLst>
            </a:pP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  <a:sym typeface="Wingdings"/>
            </a:endParaRPr>
          </a:p>
          <a:p>
            <a:pPr marL="0" lvl="1">
              <a:tabLst>
                <a:tab pos="536575" algn="l"/>
              </a:tabLst>
            </a:pP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sym typeface="Wingdings"/>
              </a:rPr>
              <a:t>		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Qari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mill-Evan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ġ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elju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marL="0" lvl="1">
              <a:tabLst>
                <a:tab pos="536575" algn="l"/>
              </a:tabLst>
            </a:pP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	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skont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San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Luqa.	</a:t>
            </a:r>
            <a:r>
              <a:rPr lang="mt-MT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Lq 3:10-18</a:t>
            </a:r>
          </a:p>
          <a:p>
            <a:pPr marL="0" lvl="1">
              <a:tabLst>
                <a:tab pos="536575" algn="l"/>
              </a:tabLst>
            </a:pP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62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58E1-DE21-41BB-82D5-5224895C5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B1227C-2007-3682-3B49-7118A3879B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4E35C4-AABE-0792-6C76-E7C54B077F79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F’dak iż-żmien,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in-nies kienu jistaqsu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lil Ġwanni u jgħidulu:</a:t>
            </a:r>
          </a:p>
        </p:txBody>
      </p:sp>
    </p:spTree>
    <p:extLst>
      <p:ext uri="{BB962C8B-B14F-4D97-AF65-F5344CB8AC3E}">
        <p14:creationId xmlns:p14="http://schemas.microsoft.com/office/powerpoint/2010/main" val="1717984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888A9-FB3D-3C15-CE65-AD4E4D841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7E6D5-D1DE-DE16-D791-8C6DE2DD9F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B11BB0-96D2-5515-F5C6-57EF7B243030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“Mela x’għandna nagħmlu?”.</a:t>
            </a:r>
          </a:p>
        </p:txBody>
      </p:sp>
    </p:spTree>
    <p:extLst>
      <p:ext uri="{BB962C8B-B14F-4D97-AF65-F5344CB8AC3E}">
        <p14:creationId xmlns:p14="http://schemas.microsoft.com/office/powerpoint/2010/main" val="287530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9AD5B-DA0E-3DC0-A376-DC19A89C5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3E4597-4B75-7DDC-5370-EF69CD6B78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8F19A3-F0D1-D776-F8E3-593DE6C1104F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huwa kien iweġibhom: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“Min għandu żewġ ilbiesi, jaqsam ma’ min ma għandu xejn, u min għandu x’jiekol jagħmel l-istess”. </a:t>
            </a:r>
          </a:p>
        </p:txBody>
      </p:sp>
    </p:spTree>
    <p:extLst>
      <p:ext uri="{BB962C8B-B14F-4D97-AF65-F5344CB8AC3E}">
        <p14:creationId xmlns:p14="http://schemas.microsoft.com/office/powerpoint/2010/main" val="2298991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49F8A-AC0D-847C-1F3B-4BC4461AE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072C6-63BF-52ED-FF45-60D61645F9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D527F-B176-652E-BC47-8F1100C54580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Resqu wkoll xi pubblikani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biex jitgħammdu u qalulu: “Mgħallem, x’għandna nagħmlu aħna?”.</a:t>
            </a:r>
          </a:p>
        </p:txBody>
      </p:sp>
    </p:spTree>
    <p:extLst>
      <p:ext uri="{BB962C8B-B14F-4D97-AF65-F5344CB8AC3E}">
        <p14:creationId xmlns:p14="http://schemas.microsoft.com/office/powerpoint/2010/main" val="23316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7DC5A-AB2B-D75A-F7C2-2D81B7ECF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1627C-13A4-3F54-B4CA-CFE72E5A5B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F2C600-8D2C-B53E-94AC-5D0732E54A51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huwa weġibhom: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“Tissikkaw lil ħadd biex jagħtikom taxxi iżjed milli jmisskom tieħdu”.</a:t>
            </a:r>
          </a:p>
        </p:txBody>
      </p:sp>
    </p:spTree>
    <p:extLst>
      <p:ext uri="{BB962C8B-B14F-4D97-AF65-F5344CB8AC3E}">
        <p14:creationId xmlns:p14="http://schemas.microsoft.com/office/powerpoint/2010/main" val="383198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88A3F-D20C-7F5F-0B48-6FF010F27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F0461A-D486-A577-E614-21AA4489CD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51A1A1-636E-445B-3EF1-A2FDFCC3268B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Staqsewh ukoll xi suldati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qalulu: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“U aħna, x’għandna nagħmlu?”.</a:t>
            </a:r>
          </a:p>
        </p:txBody>
      </p:sp>
    </p:spTree>
    <p:extLst>
      <p:ext uri="{BB962C8B-B14F-4D97-AF65-F5344CB8AC3E}">
        <p14:creationId xmlns:p14="http://schemas.microsoft.com/office/powerpoint/2010/main" val="417539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AA718-D247-470F-D90F-83083CAA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18BE46-5779-3FA9-353F-665CFF462D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CEF0A0-C194-B947-9117-DA3DC0E9DE28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huwa weġibhom: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“Tisirqu lil ħadd bit-theddid jew bil-qerq tagħkom,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kkuntentaw ruħkom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bil-paga li għandkom”.</a:t>
            </a:r>
          </a:p>
        </p:txBody>
      </p:sp>
    </p:spTree>
    <p:extLst>
      <p:ext uri="{BB962C8B-B14F-4D97-AF65-F5344CB8AC3E}">
        <p14:creationId xmlns:p14="http://schemas.microsoft.com/office/powerpoint/2010/main" val="2078022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CE1B9-CEBB-94B5-10C6-4AD35507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220F2-8A6B-F374-145C-2F6CAA0505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0B4B2B-8C6A-BCEC-E54F-6576BD330FCD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Il-poplu kien qiegħed jistenna ħerqan, u kulħadd kien jistaqsi lilu nnifsu dwar Ġwanni,</a:t>
            </a:r>
          </a:p>
        </p:txBody>
      </p:sp>
    </p:spTree>
    <p:extLst>
      <p:ext uri="{BB962C8B-B14F-4D97-AF65-F5344CB8AC3E}">
        <p14:creationId xmlns:p14="http://schemas.microsoft.com/office/powerpoint/2010/main" val="276433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17D57-47D2-FCC7-C5E8-2727D09A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D3C28-8151-08A7-0B73-7ECF8ECEF0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5302FB-0F27-113A-C7BC-F4F040D852C4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Infexx fl-hena u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ifraħ b’qalbek kollha,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bint Ġerusalemm!</a:t>
            </a:r>
          </a:p>
        </p:txBody>
      </p:sp>
    </p:spTree>
    <p:extLst>
      <p:ext uri="{BB962C8B-B14F-4D97-AF65-F5344CB8AC3E}">
        <p14:creationId xmlns:p14="http://schemas.microsoft.com/office/powerpoint/2010/main" val="3517671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C909B-1737-B718-C1BF-B76CC9CA7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85432-3DD5-ECEC-73CB-4D8A483598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776DBD-F04F-0D26-71BC-4C0AAFEA6063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jekk kienx hu l-Messija. Għalhekk Ġwanni qabad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qal lil kulħadd: </a:t>
            </a:r>
          </a:p>
        </p:txBody>
      </p:sp>
    </p:spTree>
    <p:extLst>
      <p:ext uri="{BB962C8B-B14F-4D97-AF65-F5344CB8AC3E}">
        <p14:creationId xmlns:p14="http://schemas.microsoft.com/office/powerpoint/2010/main" val="2548965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E4809-F56D-4805-7C09-22FF24001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22BCF-4096-512B-A697-7F3A7659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D9F0E5-04EF-46BB-9252-5B08DF0CDE94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“Jien, ngħid għalija, ngħammidkom bl-ilma,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imma ġej wieħed aqwa minni,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li ma jistħoqqlix inħollu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l-qfieli tal-qorq tiegħu.</a:t>
            </a:r>
          </a:p>
        </p:txBody>
      </p:sp>
    </p:spTree>
    <p:extLst>
      <p:ext uri="{BB962C8B-B14F-4D97-AF65-F5344CB8AC3E}">
        <p14:creationId xmlns:p14="http://schemas.microsoft.com/office/powerpoint/2010/main" val="3237511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36954-3998-723B-F67A-382C4CA4A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13E8C-C951-2D00-854F-91EFFFE25A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162EB6-45E6-02E6-A98B-196CE99B3678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Hu jgħammidkom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bl-Ispirtu s-Santu u n-nar. </a:t>
            </a:r>
          </a:p>
        </p:txBody>
      </p:sp>
    </p:spTree>
    <p:extLst>
      <p:ext uri="{BB962C8B-B14F-4D97-AF65-F5344CB8AC3E}">
        <p14:creationId xmlns:p14="http://schemas.microsoft.com/office/powerpoint/2010/main" val="1549430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B6DD9-3F0D-5A4A-D574-ED1EC24CE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A27AF-418A-ED79-7A8E-E65F707BDC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4C97C5-8FA7-EE21-A8D0-8742D7E80EF6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Il-midra qiegħda f’idu,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biex iderri l-qiegħa u jiġbor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il-qamħ fil-maħżen tiegħu, imma t-tiben jaħarqu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b’nar li ma jintefiex”. </a:t>
            </a:r>
          </a:p>
        </p:txBody>
      </p:sp>
    </p:spTree>
    <p:extLst>
      <p:ext uri="{BB962C8B-B14F-4D97-AF65-F5344CB8AC3E}">
        <p14:creationId xmlns:p14="http://schemas.microsoft.com/office/powerpoint/2010/main" val="1566173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3371A-D300-B04A-25C5-56399CB62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3A3311-6D98-36FB-C852-70877F3BA8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2C5525-3F82-771E-5E91-93E4B716CABB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b’ħafna twissijiet oħra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kien ixandar lill-poplu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l-bxara t-tajba.</a:t>
            </a:r>
          </a:p>
        </p:txBody>
      </p:sp>
    </p:spTree>
    <p:extLst>
      <p:ext uri="{BB962C8B-B14F-4D97-AF65-F5344CB8AC3E}">
        <p14:creationId xmlns:p14="http://schemas.microsoft.com/office/powerpoint/2010/main" val="1111458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91B0B-B0EA-ADBC-20C5-BE0BE0257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55BD0F-E640-F047-C0AD-2A879E0589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E23F33-512D-7143-FCF4-85D972C53FB2}"/>
              </a:ext>
            </a:extLst>
          </p:cNvPr>
          <p:cNvSpPr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pPr algn="ctr"/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Kelma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tabLst>
                <a:tab pos="261938" algn="l"/>
              </a:tabLst>
            </a:pPr>
            <a:endParaRPr lang="mt-MT" sz="60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pPr algn="ctr">
              <a:tabLst>
                <a:tab pos="261938" algn="l"/>
              </a:tabLst>
            </a:pPr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sv-SE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. 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t-tifħir lilek Kristu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366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3B2AE-359F-3D30-A099-51BD2EB05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95B7A0-D081-E713-75C8-F0A03538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0233F-C480-0394-D231-9EF7D951E68A}"/>
              </a:ext>
            </a:extLst>
          </p:cNvPr>
          <p:cNvSpPr txBox="1"/>
          <p:nvPr/>
        </p:nvSpPr>
        <p:spPr>
          <a:xfrm>
            <a:off x="9408368" y="6451657"/>
            <a:ext cx="1658020" cy="576064"/>
          </a:xfrm>
          <a:prstGeom prst="rect">
            <a:avLst/>
          </a:prstGeom>
          <a:noFill/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  <a:sp3d extrusionH="57150"/>
          </a:bodyPr>
          <a:lstStyle/>
          <a:p>
            <a:pPr algn="ctr"/>
            <a:r>
              <a:rPr lang="mt-MT" b="1" i="1" dirty="0">
                <a:latin typeface="Constantia" panose="02030602050306030303" pitchFamily="18" charset="0"/>
              </a:rPr>
              <a:t>Sena 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070BA-4D43-9A18-069B-62792F87F413}"/>
              </a:ext>
            </a:extLst>
          </p:cNvPr>
          <p:cNvSpPr txBox="1"/>
          <p:nvPr/>
        </p:nvSpPr>
        <p:spPr>
          <a:xfrm>
            <a:off x="191344" y="188640"/>
            <a:ext cx="99982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t-MT" sz="6000" dirty="0">
                <a:ln>
                  <a:solidFill>
                    <a:srgbClr val="F2ACE8"/>
                  </a:solidFill>
                </a:ln>
                <a:solidFill>
                  <a:srgbClr val="F2F2F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88900" dir="18900000">
                    <a:schemeClr val="tx1">
                      <a:alpha val="50000"/>
                    </a:schemeClr>
                  </a:innerShdw>
                </a:effectLst>
                <a:latin typeface="Arista Pro Fat" panose="00000500000000000000" pitchFamily="2" charset="0"/>
                <a:ea typeface="Bouncy Thin PERSONAL USE ONLY" pitchFamily="50" charset="0"/>
              </a:rPr>
              <a:t>IT-TIELET ĦADD TAL-AVVENT</a:t>
            </a:r>
            <a:endParaRPr lang="en-MT" sz="6000" dirty="0">
              <a:ln>
                <a:solidFill>
                  <a:srgbClr val="F2ACE8"/>
                </a:solidFill>
              </a:ln>
              <a:solidFill>
                <a:srgbClr val="F2F2F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88900" dir="18900000">
                  <a:schemeClr val="tx1">
                    <a:alpha val="50000"/>
                  </a:schemeClr>
                </a:innerShdw>
              </a:effectLst>
              <a:latin typeface="Arista Pro Fat" panose="00000500000000000000" pitchFamily="2" charset="0"/>
              <a:ea typeface="Bouncy Thin PERSONAL USE ONLY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E3617-9996-098F-B0BE-F7DA26EF5034}"/>
              </a:ext>
            </a:extLst>
          </p:cNvPr>
          <p:cNvSpPr txBox="1"/>
          <p:nvPr/>
        </p:nvSpPr>
        <p:spPr>
          <a:xfrm>
            <a:off x="191344" y="1392943"/>
            <a:ext cx="556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i="1" dirty="0">
                <a:effectLst>
                  <a:glow rad="25400">
                    <a:srgbClr val="F2ACE8">
                      <a:alpha val="30000"/>
                    </a:srgbClr>
                  </a:glow>
                </a:effectLst>
                <a:latin typeface="Abecedary Expanded" pitchFamily="2" charset="0"/>
              </a:rPr>
              <a:t>U aħna, x’għandna nagħmlu?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20400C-C208-17FF-77B0-FDC228928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73" y="5153525"/>
            <a:ext cx="1285209" cy="12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2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F0CC7-8EC2-CAF4-F57B-28BF66C15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D50A5-C10B-02C3-3806-5D5E73A2F3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7CCBFA-F4E6-F123-263A-A31E238B979F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Neħħa l-Mulej minn fuqek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is-sentenza li kellek kontrik,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keċċa l-għedewwa tiegħek.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Is-sultan t’Iżrael, il-Mulej,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hu f’nofsok;</a:t>
            </a:r>
          </a:p>
        </p:txBody>
      </p:sp>
    </p:spTree>
    <p:extLst>
      <p:ext uri="{BB962C8B-B14F-4D97-AF65-F5344CB8AC3E}">
        <p14:creationId xmlns:p14="http://schemas.microsoft.com/office/powerpoint/2010/main" val="243253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DF4F5-D3E4-DDEE-4E2B-A7F13963F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2753D-38E2-2657-EB10-20EFD761B1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9D3BA3-8F3C-CFE4-3D89-D1DFAE27E591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ma jkollokx iżjed ħsara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minn xiex tibża’.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Dakinhar jgħidu lil Ġerusalemm:</a:t>
            </a:r>
          </a:p>
        </p:txBody>
      </p:sp>
    </p:spTree>
    <p:extLst>
      <p:ext uri="{BB962C8B-B14F-4D97-AF65-F5344CB8AC3E}">
        <p14:creationId xmlns:p14="http://schemas.microsoft.com/office/powerpoint/2010/main" val="101914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D07CC-C4F3-DFCB-956C-0088781B9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4C590-B222-D8CD-82A8-6A056F20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C708DB-CA5B-F7B4-F86C-649A9D18E0AF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“Tibżax, Sijon,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tħallix idejk jintelqu!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Il-Mulej, Alla tiegħek,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qiegħed f’nofsok,</a:t>
            </a:r>
          </a:p>
        </p:txBody>
      </p:sp>
    </p:spTree>
    <p:extLst>
      <p:ext uri="{BB962C8B-B14F-4D97-AF65-F5344CB8AC3E}">
        <p14:creationId xmlns:p14="http://schemas.microsoft.com/office/powerpoint/2010/main" val="45953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6C385-2289-0E0D-DB94-1337A47F0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2AD24-DAE5-FB84-A520-ADA1F7CB24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DFDFCD-CF25-8BC4-10F7-B956444D54B2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gwerrier li jsalva;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minħabba fik jithenna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b’hena kbir,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fi mħabbtu jġeddek,</a:t>
            </a:r>
          </a:p>
        </p:txBody>
      </p:sp>
    </p:spTree>
    <p:extLst>
      <p:ext uri="{BB962C8B-B14F-4D97-AF65-F5344CB8AC3E}">
        <p14:creationId xmlns:p14="http://schemas.microsoft.com/office/powerpoint/2010/main" val="264071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F07F7-AFE1-1B16-0C65-D771EADB9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A955E3-2C77-827A-1399-DC044180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215D71-C766-EC33-5FC5-365CAC3E1A5F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jinfexx minħabba fik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f’għajat ta’ ferħ,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bħallikieku f’jum ta’ festa”.</a:t>
            </a:r>
          </a:p>
        </p:txBody>
      </p:sp>
    </p:spTree>
    <p:extLst>
      <p:ext uri="{BB962C8B-B14F-4D97-AF65-F5344CB8AC3E}">
        <p14:creationId xmlns:p14="http://schemas.microsoft.com/office/powerpoint/2010/main" val="96444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99787</TotalTime>
  <Words>643</Words>
  <Application>Microsoft Office PowerPoint</Application>
  <PresentationFormat>Widescreen</PresentationFormat>
  <Paragraphs>169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Abecedary Expanded</vt:lpstr>
      <vt:lpstr>Arial</vt:lpstr>
      <vt:lpstr>Arista Pro Fat</vt:lpstr>
      <vt:lpstr>Baguet Script</vt:lpstr>
      <vt:lpstr>Calibri</vt:lpstr>
      <vt:lpstr>Constantia</vt:lpstr>
      <vt:lpstr>Strawberry Blossom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 Michael</dc:creator>
  <cp:lastModifiedBy>Elvio Spiteri</cp:lastModifiedBy>
  <cp:revision>535</cp:revision>
  <dcterms:created xsi:type="dcterms:W3CDTF">2011-07-13T07:33:25Z</dcterms:created>
  <dcterms:modified xsi:type="dcterms:W3CDTF">2024-12-08T08:45:58Z</dcterms:modified>
</cp:coreProperties>
</file>