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1084" r:id="rId2"/>
    <p:sldId id="465" r:id="rId3"/>
    <p:sldId id="466" r:id="rId4"/>
    <p:sldId id="1086" r:id="rId5"/>
    <p:sldId id="467" r:id="rId6"/>
    <p:sldId id="468" r:id="rId7"/>
    <p:sldId id="1087" r:id="rId8"/>
    <p:sldId id="1088" r:id="rId9"/>
    <p:sldId id="293" r:id="rId10"/>
    <p:sldId id="264" r:id="rId11"/>
    <p:sldId id="470" r:id="rId12"/>
    <p:sldId id="471" r:id="rId13"/>
    <p:sldId id="489" r:id="rId14"/>
    <p:sldId id="472" r:id="rId15"/>
    <p:sldId id="473" r:id="rId16"/>
    <p:sldId id="491" r:id="rId17"/>
    <p:sldId id="269" r:id="rId18"/>
    <p:sldId id="259" r:id="rId19"/>
    <p:sldId id="270" r:id="rId20"/>
    <p:sldId id="492" r:id="rId21"/>
    <p:sldId id="385" r:id="rId22"/>
    <p:sldId id="271" r:id="rId23"/>
    <p:sldId id="493" r:id="rId24"/>
    <p:sldId id="386" r:id="rId25"/>
    <p:sldId id="273" r:id="rId26"/>
    <p:sldId id="438" r:id="rId27"/>
    <p:sldId id="387" r:id="rId28"/>
    <p:sldId id="474" r:id="rId29"/>
    <p:sldId id="476" r:id="rId30"/>
    <p:sldId id="475" r:id="rId31"/>
    <p:sldId id="308" r:id="rId32"/>
    <p:sldId id="276" r:id="rId33"/>
    <p:sldId id="477" r:id="rId34"/>
    <p:sldId id="1085" r:id="rId35"/>
    <p:sldId id="478" r:id="rId36"/>
    <p:sldId id="494" r:id="rId37"/>
    <p:sldId id="309" r:id="rId38"/>
    <p:sldId id="619" r:id="rId39"/>
    <p:sldId id="311" r:id="rId40"/>
    <p:sldId id="1091" r:id="rId41"/>
    <p:sldId id="312" r:id="rId42"/>
    <p:sldId id="457" r:id="rId43"/>
    <p:sldId id="479" r:id="rId44"/>
    <p:sldId id="480" r:id="rId45"/>
    <p:sldId id="481" r:id="rId46"/>
    <p:sldId id="609" r:id="rId47"/>
    <p:sldId id="482" r:id="rId48"/>
    <p:sldId id="483" r:id="rId49"/>
    <p:sldId id="484" r:id="rId50"/>
    <p:sldId id="485" r:id="rId51"/>
    <p:sldId id="610" r:id="rId52"/>
    <p:sldId id="611" r:id="rId53"/>
    <p:sldId id="310" r:id="rId54"/>
    <p:sldId id="1089" r:id="rId55"/>
    <p:sldId id="1073" r:id="rId56"/>
    <p:sldId id="1074" r:id="rId57"/>
    <p:sldId id="1075" r:id="rId58"/>
    <p:sldId id="1076" r:id="rId59"/>
    <p:sldId id="1077" r:id="rId60"/>
    <p:sldId id="1078" r:id="rId61"/>
    <p:sldId id="1079" r:id="rId62"/>
    <p:sldId id="1080" r:id="rId63"/>
    <p:sldId id="1081" r:id="rId64"/>
    <p:sldId id="1082" r:id="rId65"/>
    <p:sldId id="1090" r:id="rId66"/>
    <p:sldId id="1124" r:id="rId67"/>
  </p:sldIdLst>
  <p:sldSz cx="12192000" cy="6858000"/>
  <p:notesSz cx="6858000" cy="9144000"/>
  <p:defaultTextStyle>
    <a:defPPr>
      <a:defRPr lang="en-US"/>
    </a:defPPr>
    <a:lvl1pPr marL="0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1pPr>
    <a:lvl2pPr marL="329063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2pPr>
    <a:lvl3pPr marL="658125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3pPr>
    <a:lvl4pPr marL="987188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4pPr>
    <a:lvl5pPr marL="1316251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5pPr>
    <a:lvl6pPr marL="1645314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1974376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2303439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2632502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6" userDrawn="1">
          <p15:clr>
            <a:srgbClr val="A4A3A4"/>
          </p15:clr>
        </p15:guide>
        <p15:guide id="2" pos="1626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7A0000"/>
    <a:srgbClr val="0000CC"/>
    <a:srgbClr val="191E7D"/>
    <a:srgbClr val="FF9933"/>
    <a:srgbClr val="006600"/>
    <a:srgbClr val="FFFFFF"/>
    <a:srgbClr val="3C0A96"/>
    <a:srgbClr val="3C0B93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4660"/>
  </p:normalViewPr>
  <p:slideViewPr>
    <p:cSldViewPr>
      <p:cViewPr varScale="1">
        <p:scale>
          <a:sx n="151" d="100"/>
          <a:sy n="151" d="100"/>
        </p:scale>
        <p:origin x="480" y="180"/>
      </p:cViewPr>
      <p:guideLst>
        <p:guide orient="horz" pos="1176"/>
        <p:guide pos="1626"/>
        <p:guide orient="horz" pos="2160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mt-M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B4817F0-0CD3-4041-B3F3-CA601BCF9FD6}" type="datetimeFigureOut">
              <a:rPr lang="mt-MT" smtClean="0"/>
              <a:pPr/>
              <a:t>21/12/2024</a:t>
            </a:fld>
            <a:endParaRPr lang="mt-M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mt-M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mt-M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FF45CE5E-9425-4996-9A9B-BCF059114427}" type="slidenum">
              <a:rPr lang="mt-MT" smtClean="0"/>
              <a:pPr/>
              <a:t>‹#›</a:t>
            </a:fld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215656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125" rtl="0" eaLnBrk="1" latinLnBrk="0" hangingPunct="1">
      <a:defRPr sz="84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329063" algn="l" defTabSz="658125" rtl="0" eaLnBrk="1" latinLnBrk="0" hangingPunct="1">
      <a:defRPr sz="84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658125" algn="l" defTabSz="658125" rtl="0" eaLnBrk="1" latinLnBrk="0" hangingPunct="1">
      <a:defRPr sz="84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987188" algn="l" defTabSz="658125" rtl="0" eaLnBrk="1" latinLnBrk="0" hangingPunct="1">
      <a:defRPr sz="84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316251" algn="l" defTabSz="658125" rtl="0" eaLnBrk="1" latinLnBrk="0" hangingPunct="1">
      <a:defRPr sz="84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1645314" algn="l" defTabSz="658125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6pPr>
    <a:lvl7pPr marL="1974376" algn="l" defTabSz="658125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7pPr>
    <a:lvl8pPr marL="2303439" algn="l" defTabSz="658125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8pPr>
    <a:lvl9pPr marL="2632502" algn="l" defTabSz="658125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58C19-4935-450A-A49F-A3844FC2BFF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19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19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9063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20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59821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19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1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0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1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52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03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54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05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5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0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2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4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1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50984" indent="0" algn="ctr">
              <a:buNone/>
              <a:defRPr/>
            </a:lvl2pPr>
            <a:lvl3pPr marL="701968" indent="0" algn="ctr">
              <a:buNone/>
              <a:defRPr/>
            </a:lvl3pPr>
            <a:lvl4pPr marL="1052951" indent="0" algn="ctr">
              <a:buNone/>
              <a:defRPr/>
            </a:lvl4pPr>
            <a:lvl5pPr marL="1403936" indent="0" algn="ctr">
              <a:buNone/>
              <a:defRPr/>
            </a:lvl5pPr>
            <a:lvl6pPr marL="1754920" indent="0" algn="ctr">
              <a:buNone/>
              <a:defRPr/>
            </a:lvl6pPr>
            <a:lvl7pPr marL="2105904" indent="0" algn="ctr">
              <a:buNone/>
              <a:defRPr/>
            </a:lvl7pPr>
            <a:lvl8pPr marL="2456888" indent="0" algn="ctr">
              <a:buNone/>
              <a:defRPr/>
            </a:lvl8pPr>
            <a:lvl9pPr marL="280787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805475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FA86714-D3D7-4448-A8BF-70BD05F732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46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3" y="274667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26965"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26965"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26965"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66FEF629-3BC2-465F-A537-28286039FA83}" type="slidenum">
              <a:rPr lang="en-US" kern="1200" smtClean="0">
                <a:ea typeface="+mn-ea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kern="120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6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7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199" cy="1362075"/>
          </a:xfrm>
        </p:spPr>
        <p:txBody>
          <a:bodyPr anchor="t"/>
          <a:lstStyle>
            <a:lvl1pPr algn="l">
              <a:defRPr sz="304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199" cy="1500187"/>
          </a:xfrm>
        </p:spPr>
        <p:txBody>
          <a:bodyPr anchor="b"/>
          <a:lstStyle>
            <a:lvl1pPr marL="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1pPr>
            <a:lvl2pPr marL="350984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2pPr>
            <a:lvl3pPr marL="701968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3pPr>
            <a:lvl4pPr marL="1052951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4pPr>
            <a:lvl5pPr marL="1403936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5pPr>
            <a:lvl6pPr marL="1754920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6pPr>
            <a:lvl7pPr marL="2105904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7pPr>
            <a:lvl8pPr marL="2456888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8pPr>
            <a:lvl9pPr marL="2807872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9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144"/>
            </a:lvl1pPr>
            <a:lvl2pPr>
              <a:defRPr sz="1863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144"/>
            </a:lvl1pPr>
            <a:lvl2pPr>
              <a:defRPr sz="1863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0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0984" indent="0">
              <a:buNone/>
              <a:defRPr sz="1524" b="1"/>
            </a:lvl2pPr>
            <a:lvl3pPr marL="701968" indent="0">
              <a:buNone/>
              <a:defRPr sz="1355" b="1"/>
            </a:lvl3pPr>
            <a:lvl4pPr marL="1052951" indent="0">
              <a:buNone/>
              <a:defRPr sz="1242" b="1"/>
            </a:lvl4pPr>
            <a:lvl5pPr marL="1403936" indent="0">
              <a:buNone/>
              <a:defRPr sz="1242" b="1"/>
            </a:lvl5pPr>
            <a:lvl6pPr marL="1754920" indent="0">
              <a:buNone/>
              <a:defRPr sz="1242" b="1"/>
            </a:lvl6pPr>
            <a:lvl7pPr marL="2105904" indent="0">
              <a:buNone/>
              <a:defRPr sz="1242" b="1"/>
            </a:lvl7pPr>
            <a:lvl8pPr marL="2456888" indent="0">
              <a:buNone/>
              <a:defRPr sz="1242" b="1"/>
            </a:lvl8pPr>
            <a:lvl9pPr marL="2807872" indent="0">
              <a:buNone/>
              <a:defRPr sz="12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1863"/>
            </a:lvl1pPr>
            <a:lvl2pPr>
              <a:defRPr sz="1524"/>
            </a:lvl2pPr>
            <a:lvl3pPr>
              <a:defRPr sz="1355"/>
            </a:lvl3pPr>
            <a:lvl4pPr>
              <a:defRPr sz="1242"/>
            </a:lvl4pPr>
            <a:lvl5pPr>
              <a:defRPr sz="1242"/>
            </a:lvl5pPr>
            <a:lvl6pPr>
              <a:defRPr sz="1242"/>
            </a:lvl6pPr>
            <a:lvl7pPr>
              <a:defRPr sz="1242"/>
            </a:lvl7pPr>
            <a:lvl8pPr>
              <a:defRPr sz="1242"/>
            </a:lvl8pPr>
            <a:lvl9pPr>
              <a:defRPr sz="12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4" cy="639762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0984" indent="0">
              <a:buNone/>
              <a:defRPr sz="1524" b="1"/>
            </a:lvl2pPr>
            <a:lvl3pPr marL="701968" indent="0">
              <a:buNone/>
              <a:defRPr sz="1355" b="1"/>
            </a:lvl3pPr>
            <a:lvl4pPr marL="1052951" indent="0">
              <a:buNone/>
              <a:defRPr sz="1242" b="1"/>
            </a:lvl4pPr>
            <a:lvl5pPr marL="1403936" indent="0">
              <a:buNone/>
              <a:defRPr sz="1242" b="1"/>
            </a:lvl5pPr>
            <a:lvl6pPr marL="1754920" indent="0">
              <a:buNone/>
              <a:defRPr sz="1242" b="1"/>
            </a:lvl6pPr>
            <a:lvl7pPr marL="2105904" indent="0">
              <a:buNone/>
              <a:defRPr sz="1242" b="1"/>
            </a:lvl7pPr>
            <a:lvl8pPr marL="2456888" indent="0">
              <a:buNone/>
              <a:defRPr sz="1242" b="1"/>
            </a:lvl8pPr>
            <a:lvl9pPr marL="2807872" indent="0">
              <a:buNone/>
              <a:defRPr sz="12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4" cy="3951288"/>
          </a:xfrm>
        </p:spPr>
        <p:txBody>
          <a:bodyPr/>
          <a:lstStyle>
            <a:lvl1pPr>
              <a:defRPr sz="1863"/>
            </a:lvl1pPr>
            <a:lvl2pPr>
              <a:defRPr sz="1524"/>
            </a:lvl2pPr>
            <a:lvl3pPr>
              <a:defRPr sz="1355"/>
            </a:lvl3pPr>
            <a:lvl4pPr>
              <a:defRPr sz="1242"/>
            </a:lvl4pPr>
            <a:lvl5pPr>
              <a:defRPr sz="1242"/>
            </a:lvl5pPr>
            <a:lvl6pPr>
              <a:defRPr sz="1242"/>
            </a:lvl6pPr>
            <a:lvl7pPr>
              <a:defRPr sz="1242"/>
            </a:lvl7pPr>
            <a:lvl8pPr>
              <a:defRPr sz="1242"/>
            </a:lvl8pPr>
            <a:lvl9pPr>
              <a:defRPr sz="12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8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6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15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6" cy="5853113"/>
          </a:xfrm>
        </p:spPr>
        <p:txBody>
          <a:bodyPr/>
          <a:lstStyle>
            <a:lvl1pPr>
              <a:defRPr sz="2483"/>
            </a:lvl1pPr>
            <a:lvl2pPr>
              <a:defRPr sz="2144"/>
            </a:lvl2pPr>
            <a:lvl3pPr>
              <a:defRPr sz="1863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</p:spPr>
        <p:txBody>
          <a:bodyPr/>
          <a:lstStyle>
            <a:lvl1pPr marL="0" indent="0">
              <a:buNone/>
              <a:defRPr sz="1072"/>
            </a:lvl1pPr>
            <a:lvl2pPr marL="350984" indent="0">
              <a:buNone/>
              <a:defRPr sz="903"/>
            </a:lvl2pPr>
            <a:lvl3pPr marL="701968" indent="0">
              <a:buNone/>
              <a:defRPr sz="790"/>
            </a:lvl3pPr>
            <a:lvl4pPr marL="1052951" indent="0">
              <a:buNone/>
              <a:defRPr sz="677"/>
            </a:lvl4pPr>
            <a:lvl5pPr marL="1403936" indent="0">
              <a:buNone/>
              <a:defRPr sz="677"/>
            </a:lvl5pPr>
            <a:lvl6pPr marL="1754920" indent="0">
              <a:buNone/>
              <a:defRPr sz="677"/>
            </a:lvl6pPr>
            <a:lvl7pPr marL="2105904" indent="0">
              <a:buNone/>
              <a:defRPr sz="677"/>
            </a:lvl7pPr>
            <a:lvl8pPr marL="2456888" indent="0">
              <a:buNone/>
              <a:defRPr sz="677"/>
            </a:lvl8pPr>
            <a:lvl9pPr marL="2807872" indent="0">
              <a:buNone/>
              <a:defRPr sz="6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8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</p:spPr>
        <p:txBody>
          <a:bodyPr anchor="b"/>
          <a:lstStyle>
            <a:lvl1pPr algn="l">
              <a:defRPr sz="15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2483"/>
            </a:lvl1pPr>
            <a:lvl2pPr marL="350984" indent="0">
              <a:buNone/>
              <a:defRPr sz="2144"/>
            </a:lvl2pPr>
            <a:lvl3pPr marL="701968" indent="0">
              <a:buNone/>
              <a:defRPr sz="1863"/>
            </a:lvl3pPr>
            <a:lvl4pPr marL="1052951" indent="0">
              <a:buNone/>
              <a:defRPr sz="1524"/>
            </a:lvl4pPr>
            <a:lvl5pPr marL="1403936" indent="0">
              <a:buNone/>
              <a:defRPr sz="1524"/>
            </a:lvl5pPr>
            <a:lvl6pPr marL="1754920" indent="0">
              <a:buNone/>
              <a:defRPr sz="1524"/>
            </a:lvl6pPr>
            <a:lvl7pPr marL="2105904" indent="0">
              <a:buNone/>
              <a:defRPr sz="1524"/>
            </a:lvl7pPr>
            <a:lvl8pPr marL="2456888" indent="0">
              <a:buNone/>
              <a:defRPr sz="1524"/>
            </a:lvl8pPr>
            <a:lvl9pPr marL="2807872" indent="0">
              <a:buNone/>
              <a:defRPr sz="152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2"/>
            </a:lvl1pPr>
            <a:lvl2pPr marL="350984" indent="0">
              <a:buNone/>
              <a:defRPr sz="903"/>
            </a:lvl2pPr>
            <a:lvl3pPr marL="701968" indent="0">
              <a:buNone/>
              <a:defRPr sz="790"/>
            </a:lvl3pPr>
            <a:lvl4pPr marL="1052951" indent="0">
              <a:buNone/>
              <a:defRPr sz="677"/>
            </a:lvl4pPr>
            <a:lvl5pPr marL="1403936" indent="0">
              <a:buNone/>
              <a:defRPr sz="677"/>
            </a:lvl5pPr>
            <a:lvl6pPr marL="1754920" indent="0">
              <a:buNone/>
              <a:defRPr sz="677"/>
            </a:lvl6pPr>
            <a:lvl7pPr marL="2105904" indent="0">
              <a:buNone/>
              <a:defRPr sz="677"/>
            </a:lvl7pPr>
            <a:lvl8pPr marL="2456888" indent="0">
              <a:buNone/>
              <a:defRPr sz="677"/>
            </a:lvl8pPr>
            <a:lvl9pPr marL="2807872" indent="0">
              <a:buNone/>
              <a:defRPr sz="6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vert="horz" lIns="124386" tIns="62193" rIns="124386" bIns="6219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1" cy="4525963"/>
          </a:xfrm>
          <a:prstGeom prst="rect">
            <a:avLst/>
          </a:prstGeom>
        </p:spPr>
        <p:txBody>
          <a:bodyPr vert="horz" lIns="124386" tIns="62193" rIns="124386" bIns="6219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l">
              <a:defRPr sz="90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0E10778-D944-4AB8-9F6F-1A63392EEDCF}" type="datetimeFigureOut">
              <a:rPr lang="en-US" smtClean="0"/>
              <a:pPr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2"/>
            <a:ext cx="3860800" cy="365125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ctr">
              <a:defRPr sz="90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r">
              <a:defRPr sz="90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4A037685-1C15-487E-81C9-5013992F7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84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74" r:id="rId12"/>
    <p:sldLayoutId id="2147483875" r:id="rId13"/>
    <p:sldLayoutId id="2147483876" r:id="rId14"/>
  </p:sldLayoutIdLst>
  <p:txStyles>
    <p:titleStyle>
      <a:lvl1pPr algn="ctr" defTabSz="701968" rtl="0" eaLnBrk="1" latinLnBrk="0" hangingPunct="1">
        <a:spcBef>
          <a:spcPct val="0"/>
        </a:spcBef>
        <a:buNone/>
        <a:defRPr sz="3386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63238" indent="-263238" algn="l" defTabSz="701968" rtl="0" eaLnBrk="1" latinLnBrk="0" hangingPunct="1">
        <a:spcBef>
          <a:spcPct val="20000"/>
        </a:spcBef>
        <a:buFont typeface="Arial" pitchFamily="34" charset="0"/>
        <a:buChar char="•"/>
        <a:defRPr sz="2483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570349" indent="-219365" algn="l" defTabSz="701968" rtl="0" eaLnBrk="1" latinLnBrk="0" hangingPunct="1">
        <a:spcBef>
          <a:spcPct val="20000"/>
        </a:spcBef>
        <a:buFont typeface="Arial" pitchFamily="34" charset="0"/>
        <a:buChar char="–"/>
        <a:defRPr sz="214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877460" indent="-175492" algn="l" defTabSz="701968" rtl="0" eaLnBrk="1" latinLnBrk="0" hangingPunct="1">
        <a:spcBef>
          <a:spcPct val="20000"/>
        </a:spcBef>
        <a:buFont typeface="Arial" pitchFamily="34" charset="0"/>
        <a:buChar char="•"/>
        <a:defRPr sz="1863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228444" indent="-175492" algn="l" defTabSz="701968" rtl="0" eaLnBrk="1" latinLnBrk="0" hangingPunct="1">
        <a:spcBef>
          <a:spcPct val="20000"/>
        </a:spcBef>
        <a:buFont typeface="Arial" pitchFamily="34" charset="0"/>
        <a:buChar char="–"/>
        <a:defRPr sz="152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579428" indent="-175492" algn="l" defTabSz="701968" rtl="0" eaLnBrk="1" latinLnBrk="0" hangingPunct="1">
        <a:spcBef>
          <a:spcPct val="20000"/>
        </a:spcBef>
        <a:buFont typeface="Arial" pitchFamily="34" charset="0"/>
        <a:buChar char="»"/>
        <a:defRPr sz="152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930412" indent="-175492" algn="l" defTabSz="701968" rtl="0" eaLnBrk="1" latinLnBrk="0" hangingPunct="1">
        <a:spcBef>
          <a:spcPct val="20000"/>
        </a:spcBef>
        <a:buFont typeface="Arial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281396" indent="-175492" algn="l" defTabSz="701968" rtl="0" eaLnBrk="1" latinLnBrk="0" hangingPunct="1">
        <a:spcBef>
          <a:spcPct val="20000"/>
        </a:spcBef>
        <a:buFont typeface="Arial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632380" indent="-175492" algn="l" defTabSz="701968" rtl="0" eaLnBrk="1" latinLnBrk="0" hangingPunct="1">
        <a:spcBef>
          <a:spcPct val="20000"/>
        </a:spcBef>
        <a:buFont typeface="Arial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2983364" indent="-175492" algn="l" defTabSz="701968" rtl="0" eaLnBrk="1" latinLnBrk="0" hangingPunct="1">
        <a:spcBef>
          <a:spcPct val="20000"/>
        </a:spcBef>
        <a:buFont typeface="Arial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50984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701968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52951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403936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54920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105904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56888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807872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CC8210-1E27-D3DB-EBF9-BC1182CDA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" b="1237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A5FDAC-981F-9B19-7585-38F2FD522594}"/>
              </a:ext>
            </a:extLst>
          </p:cNvPr>
          <p:cNvSpPr txBox="1"/>
          <p:nvPr/>
        </p:nvSpPr>
        <p:spPr>
          <a:xfrm>
            <a:off x="4295800" y="116632"/>
            <a:ext cx="7752184" cy="2564904"/>
          </a:xfrm>
          <a:prstGeom prst="rect">
            <a:avLst/>
          </a:prstGeom>
          <a:noFill/>
        </p:spPr>
        <p:txBody>
          <a:bodyPr wrap="square" anchor="t">
            <a:noAutofit/>
            <a:sp3d/>
          </a:bodyPr>
          <a:lstStyle/>
          <a:p>
            <a:pPr algn="ctr" defTabSz="648050">
              <a:defRPr/>
            </a:pPr>
            <a:r>
              <a:rPr lang="mt-MT" sz="60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Quddiesa </a:t>
            </a:r>
          </a:p>
          <a:p>
            <a:pPr algn="ctr" defTabSz="648050">
              <a:defRPr/>
            </a:pPr>
            <a:r>
              <a:rPr lang="mt-MT" sz="60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ta’ Nofsillejl</a:t>
            </a:r>
          </a:p>
          <a:p>
            <a:pPr algn="ctr" defTabSz="648050">
              <a:defRPr/>
            </a:pPr>
            <a:r>
              <a:rPr lang="mt-MT" sz="2800" b="1" i="1" dirty="0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I</a:t>
            </a:r>
            <a:r>
              <a:rPr lang="en-US" sz="2800" b="1" i="1" dirty="0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llum </a:t>
            </a:r>
            <a:r>
              <a:rPr lang="en-US" sz="2800" b="1" i="1" dirty="0" err="1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twildilkom</a:t>
            </a:r>
            <a:r>
              <a:rPr lang="en-US" sz="2800" b="1" i="1" dirty="0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Salvatur</a:t>
            </a:r>
            <a:r>
              <a:rPr lang="en-US" sz="2800" b="1" i="1" dirty="0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, l-</a:t>
            </a:r>
            <a:r>
              <a:rPr lang="en-US" sz="2800" b="1" i="1" dirty="0" err="1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Messija</a:t>
            </a:r>
            <a:r>
              <a:rPr lang="en-US" sz="2800" b="1" i="1" dirty="0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, il-Mulej. </a:t>
            </a:r>
            <a:endParaRPr lang="mt-MT" sz="2800" b="1" i="1" dirty="0">
              <a:solidFill>
                <a:srgbClr val="00B05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6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77247B-5339-E442-A362-7C5B6AA3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Il-poplu li kien miexi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fid-dlam ra dawl kbir;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in-nies li joqogħdu f’art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id-dlam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dawl idda fuqhom.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Int kattart il-ġens,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kabbart </a:t>
            </a:r>
          </a:p>
        </p:txBody>
      </p:sp>
    </p:spTree>
    <p:extLst>
      <p:ext uri="{BB962C8B-B14F-4D97-AF65-F5344CB8AC3E}">
        <p14:creationId xmlns:p14="http://schemas.microsoft.com/office/powerpoint/2010/main" val="214893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BFA663-1266-6F8D-F345-A1766018A73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l-hena;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huma ferħu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quddiemek,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bħalma jifirħu fi żmien il-ħsad,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bħalma jifirħu fi qsim il-priża.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Għax il-madmad li kien</a:t>
            </a:r>
          </a:p>
        </p:txBody>
      </p:sp>
    </p:spTree>
    <p:extLst>
      <p:ext uri="{BB962C8B-B14F-4D97-AF65-F5344CB8AC3E}">
        <p14:creationId xmlns:p14="http://schemas.microsoft.com/office/powerpoint/2010/main" val="2148938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0E3970-939F-2426-A1CC-8C1F87C0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itaqqlu,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l-ħatar ta’ fuq spallejh,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l-bastun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tal-argużin,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int kissirthom bħal f’jum Midjan.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Għax kull qorq li jħabbat</a:t>
            </a:r>
          </a:p>
        </p:txBody>
      </p:sp>
    </p:spTree>
    <p:extLst>
      <p:ext uri="{BB962C8B-B14F-4D97-AF65-F5344CB8AC3E}">
        <p14:creationId xmlns:p14="http://schemas.microsoft.com/office/powerpoint/2010/main" val="2148938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F2D383-593A-2F58-7633-57BFC7DB2B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fit-taqtigħa,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kull mantell mgħargħar fid-demm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jispiċċa għall-ħruq,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biex jieklu n-nar. Għax tweldilna tifel, ingħatalna iben;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1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7E9835-62CD-F6E0-0E1C-72FE038DE1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is-setgħa tkun fuq spallejh, u jsemmuh:</a:t>
            </a:r>
          </a:p>
          <a:p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Kunsillier tal-għaġeb, Alla setgħan,</a:t>
            </a:r>
            <a:r>
              <a:rPr lang="en-GB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Missier għal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dejjem, Prinċep tas-sliem.</a:t>
            </a:r>
            <a:r>
              <a:rPr lang="en-GB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endParaRPr lang="mt-MT" sz="6000" b="1" i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38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CB0EB4-90B0-E7C2-9B4E-AA8A1484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Kbira tkun setegħtu,</a:t>
            </a:r>
            <a:r>
              <a:rPr lang="en-GB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</a:p>
          <a:p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s-sliem bla qjies fuq it-tron ta’ David u s-saltna tiegħu.</a:t>
            </a:r>
            <a:r>
              <a:rPr lang="en-GB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Hu jwettaqha u jsaħħaħha</a:t>
            </a:r>
            <a:r>
              <a:rPr lang="en-GB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bil-ħaqq u s-sewwa, minn</a:t>
            </a:r>
          </a:p>
        </p:txBody>
      </p:sp>
    </p:spTree>
    <p:extLst>
      <p:ext uri="{BB962C8B-B14F-4D97-AF65-F5344CB8AC3E}">
        <p14:creationId xmlns:p14="http://schemas.microsoft.com/office/powerpoint/2010/main" val="2148938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7A501A-7F98-968A-DCB2-34F1E65845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issa u għal dejjem. </a:t>
            </a:r>
          </a:p>
          <a:p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Il-ħeġġa tal-Mulej </a:t>
            </a:r>
          </a:p>
          <a:p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tal-eżerċti tagħmel dan.</a:t>
            </a:r>
          </a:p>
        </p:txBody>
      </p:sp>
    </p:spTree>
    <p:extLst>
      <p:ext uri="{BB962C8B-B14F-4D97-AF65-F5344CB8AC3E}">
        <p14:creationId xmlns:p14="http://schemas.microsoft.com/office/powerpoint/2010/main" val="2290077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02138A-D1C5-94C5-E090-736BC9FF4C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44500"/>
            <a:ext cx="11430000" cy="5969000"/>
          </a:xfrm>
          <a:prstGeom prst="rect">
            <a:avLst/>
          </a:prstGeom>
          <a:noFill/>
        </p:spPr>
        <p:txBody>
          <a:bodyPr wrap="square" lIns="70200" tIns="35100" rIns="70200" bIns="35100" rtlCol="0" anchor="t">
            <a:noAutofit/>
            <a:sp3d/>
          </a:bodyPr>
          <a:lstStyle/>
          <a:p>
            <a:pPr algn="ctr"/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Il-Kelma tal-Mulej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 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	</a:t>
            </a:r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Irroddu ħajr lill Alla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20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7E7160-7499-19B5-300F-DBED6ECD07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Salm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Responsorjali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24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Salm 95 (96), 1-2a.2b-3.11-12.13</a:t>
            </a:r>
          </a:p>
          <a:p>
            <a:endParaRPr lang="en-US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en-US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en-US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en-US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en-US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en-US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en-US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r>
              <a:rPr lang="en-US" sz="24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</a:t>
            </a:r>
          </a:p>
          <a:p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	</a:t>
            </a:r>
            <a:r>
              <a:rPr lang="da-DK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Illum twildilna Salvatur, </a:t>
            </a:r>
          </a:p>
          <a:p>
            <a:r>
              <a:rPr lang="da-DK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		li hu Kristu l-Mulej</a:t>
            </a:r>
            <a:endParaRPr lang="en-US" sz="6000" b="1" i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81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F17F8F-1370-A15B-D7B7-1BE445A8E7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Għannu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lill-Mulej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għanja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ġdida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;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għannu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lill-Mulej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-art kollha!</a:t>
            </a:r>
          </a:p>
        </p:txBody>
      </p:sp>
    </p:spTree>
    <p:extLst>
      <p:ext uri="{BB962C8B-B14F-4D97-AF65-F5344CB8AC3E}">
        <p14:creationId xmlns:p14="http://schemas.microsoft.com/office/powerpoint/2010/main" val="402083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CC3CA-0509-8A4A-E739-E0B799BC150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8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231" tIns="24613" rIns="49231" bIns="24613" anchor="t">
            <a:noAutofit/>
            <a:sp3d/>
          </a:bodyPr>
          <a:lstStyle/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Glorja</a:t>
            </a:r>
            <a:r>
              <a:rPr lang="fr-F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`l Alla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fil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-</a:t>
            </a:r>
            <a:r>
              <a:rPr lang="fr-F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ħoli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 </a:t>
            </a:r>
            <a:endParaRPr lang="mt-MT" altLang="ko-KR" sz="6000" b="1" dirty="0">
              <a:solidFill>
                <a:srgbClr val="FFFFFF"/>
              </a:solidFill>
              <a:latin typeface="Constantia" panose="02030602050306030303" pitchFamily="18" charset="0"/>
              <a:ea typeface="Gulim" pitchFamily="34" charset="-127"/>
              <a:cs typeface="Times New Roman" pitchFamily="18" charset="0"/>
            </a:endParaRP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tas-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smewwiet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,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 u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paċi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fl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-art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 </a:t>
            </a: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lill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bnedmin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 ta’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rieda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tajba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.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 </a:t>
            </a:r>
            <a:endParaRPr lang="fr-FR" altLang="ko-KR" sz="6000" b="1" dirty="0">
              <a:solidFill>
                <a:srgbClr val="FFFFFF"/>
              </a:solidFill>
              <a:latin typeface="Constantia" panose="02030602050306030303" pitchFamily="18" charset="0"/>
              <a:ea typeface="Gulim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4231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3EA5E5-C788-39B5-31B9-BEBDB71265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Għannu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lill-Mulej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bierku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ismu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75548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9B31E-D967-4BDE-61CC-C45F17610C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	</a:t>
            </a:r>
            <a:r>
              <a:rPr lang="da-DK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Illum twildilna Salvatur, </a:t>
            </a:r>
          </a:p>
          <a:p>
            <a:r>
              <a:rPr lang="da-DK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		li hu Kristu l-Mulej</a:t>
            </a:r>
            <a:endParaRPr lang="en-US" sz="6000" b="1" i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08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8386A6-C8AC-04A9-7248-1EC89EA8D6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Ħabbru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minn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jum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ieħor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is-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salvazzjoni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tiegħu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3884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E38207-D8C5-BB95-0DDD-0D5D6B1342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Xandru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fost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ġnus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is-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sebħ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tiegħu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</a:p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fost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popli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kollha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għeġubijiet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tiegħu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472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74AD50-0739-C9AF-C7C2-4F0B97D552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	</a:t>
            </a:r>
            <a:r>
              <a:rPr lang="da-DK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Illum twildilna Salvatur, </a:t>
            </a:r>
          </a:p>
          <a:p>
            <a:r>
              <a:rPr lang="da-DK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		li hu Kristu l-Mulej</a:t>
            </a:r>
            <a:endParaRPr lang="en-US" sz="6000" b="1" i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83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FC7E95-84E7-D282-3EB1-59A4EB5570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jifirħu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s-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smewwiet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tithenna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l-art,</a:t>
            </a:r>
          </a:p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jħabbat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baħar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kulma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fih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30104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853523-50A4-78D9-CE69-C0811AF546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jifraħ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ir-raba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’ u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kulma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fih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jgħannu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bil-ferħ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is-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siġar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kollha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tal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-bosk. </a:t>
            </a:r>
          </a:p>
        </p:txBody>
      </p:sp>
    </p:spTree>
    <p:extLst>
      <p:ext uri="{BB962C8B-B14F-4D97-AF65-F5344CB8AC3E}">
        <p14:creationId xmlns:p14="http://schemas.microsoft.com/office/powerpoint/2010/main" val="2330104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2BB615-CD60-799F-4C56-5D1EAD6AB5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	</a:t>
            </a:r>
            <a:r>
              <a:rPr lang="da-DK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Illum twildilna Salvatur, </a:t>
            </a:r>
          </a:p>
          <a:p>
            <a:r>
              <a:rPr lang="da-DK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		li hu Kristu l-Mulej</a:t>
            </a:r>
            <a:endParaRPr lang="en-US" sz="6000" b="1" i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82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B963A8-4780-6BF8-01EF-0787059DB5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Quddiem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Mulej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għax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ġej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</a:p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għax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ġej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biex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jagħmel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ħaqq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mill-art.</a:t>
            </a:r>
          </a:p>
        </p:txBody>
      </p:sp>
    </p:spTree>
    <p:extLst>
      <p:ext uri="{BB962C8B-B14F-4D97-AF65-F5344CB8AC3E}">
        <p14:creationId xmlns:p14="http://schemas.microsoft.com/office/powerpoint/2010/main" val="2330104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44B26-1874-1355-9FC1-92B30ABBB8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Hu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jagħmel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ħaqq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mid-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dinja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bil-ġustizzja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mill-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popli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bis-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sewwa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tiegħu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33010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235B65-B58C-7A00-3BDE-AC28B88B3B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8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231" tIns="24613" rIns="49231" bIns="24613" anchor="t">
            <a:noAutofit/>
            <a:sp3d/>
          </a:bodyPr>
          <a:lstStyle/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Infaħħruk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,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inberkuk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,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nadurawk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, 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nagħtuk ġieh.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Inroddulek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ħajr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għall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glorja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kbira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tiegħek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endParaRPr lang="fr-FR" altLang="ko-KR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43725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D291C-31E2-063E-3A2E-AD15A6BD4B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	</a:t>
            </a:r>
            <a:r>
              <a:rPr lang="da-DK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Illum twildilna Salvatur, </a:t>
            </a:r>
          </a:p>
          <a:p>
            <a:r>
              <a:rPr lang="da-DK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		li hu Kristu l-Mulej</a:t>
            </a:r>
            <a:endParaRPr lang="en-US" sz="6000" b="1" i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82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9E6617-B864-7272-A515-92566902F9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775" b="30999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11430000" cy="5969000"/>
          </a:xfrm>
        </p:spPr>
        <p:txBody>
          <a:bodyPr anchor="t">
            <a:noAutofit/>
            <a:sp3d/>
          </a:bodyPr>
          <a:lstStyle/>
          <a:p>
            <a:pPr algn="l" eaLnBrk="1" hangingPunct="1"/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571500"/>
            <a:ext cx="11430000" cy="5969000"/>
          </a:xfrm>
        </p:spPr>
        <p:txBody>
          <a:bodyPr anchor="t">
            <a:noAutofit/>
            <a:sp3d/>
          </a:bodyPr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Qari II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sv-SE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Dehret il-grazzja ta’ Alla lill-bnedmin kollha.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sv-SE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sv-SE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sv-SE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sv-SE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sv-SE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sv-SE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sv-SE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Qari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mill-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Ittra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ta’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San Pawl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Appostlu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lil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Titu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 </a:t>
            </a:r>
            <a:r>
              <a:rPr lang="it-IT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Tit 2, 11-14</a:t>
            </a:r>
            <a:endParaRPr lang="en-US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6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CB53A2-23E2-A1AE-42F0-363BB89F37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775" b="30999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Għażiż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dehret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il-grazzja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’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Alla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għas-salvazzjoni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lill-bnedmin kollha; hi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trawwimna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nwarrbu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ħażen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ġibdiet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tad-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dinja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88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8CD84A-646A-8E6B-B2DE-3F25B70F4E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775" b="30999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biex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ngħixu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bir-rażna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ġustizzja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t-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tjieba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f’dan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iż-żmien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785488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CADE9-0AA2-FB63-39E3-D50A29CD1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CA64AF-3A1E-9340-EEC7-050CC3F1C4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775" b="30999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03A02D-4AFC-B96F-CDFF-8852F827A6CE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nistennew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it-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tama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hienja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d-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dehra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tal-glorja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tal-kbir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Alla u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Salvatur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tagħna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Ġesù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Kristu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5567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6BD245-6857-8632-6296-998AADAC83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775" b="30999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Hu li ta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nnifsu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għalina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biex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jifdina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minn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kull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ħażen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jnaddafna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jagħmel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minna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poplu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magħżul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għalih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785488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F146E-D70C-9441-66CF-505FD8C015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775" b="30999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poplu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mħeġġeġ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għall-għemil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it-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tajjeb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3652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E70CE9-C592-DB4F-0CF7-784C388CCD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775" b="30999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44500"/>
            <a:ext cx="11430000" cy="5969000"/>
          </a:xfrm>
          <a:prstGeom prst="rect">
            <a:avLst/>
          </a:prstGeom>
          <a:noFill/>
        </p:spPr>
        <p:txBody>
          <a:bodyPr wrap="square" lIns="70200" tIns="35100" rIns="70200" bIns="35100" rtlCol="0" anchor="t">
            <a:noAutofit/>
            <a:sp3d/>
          </a:bodyPr>
          <a:lstStyle/>
          <a:p>
            <a:pPr algn="ctr"/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Il-Kelma tal-Mulej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	</a:t>
            </a:r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Irroddu ħajr lill Alla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19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785" tIns="49893" rIns="99785" bIns="49893" anchor="t">
            <a:noAutofit/>
            <a:sp3d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b="1">
              <a:solidFill>
                <a:srgbClr val="FFFFFF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58533-2E3F-769B-2CF1-4C73E5B1A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785" tIns="49893" rIns="99785" bIns="49893" anchor="t">
            <a:noAutofit/>
            <a:sp3d/>
          </a:bodyPr>
          <a:lstStyle/>
          <a:p>
            <a:pPr algn="ctr" eaLnBrk="1" hangingPunct="1">
              <a:defRPr/>
            </a:pPr>
            <a:r>
              <a:rPr lang="mt-MT" sz="11500" b="1" i="1" dirty="0">
                <a:solidFill>
                  <a:srgbClr val="D9D9D9"/>
                </a:solidFill>
                <a:effectLst>
                  <a:glow rad="88900">
                    <a:schemeClr val="tx1"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  <a:cs typeface="Times New Roman" pitchFamily="18" charset="0"/>
              </a:rPr>
              <a:t>Hallelujah</a:t>
            </a:r>
          </a:p>
          <a:p>
            <a:pPr algn="ctr">
              <a:defRPr/>
            </a:pPr>
            <a:r>
              <a:rPr lang="mt-MT" sz="11500" b="1" i="1" dirty="0">
                <a:solidFill>
                  <a:srgbClr val="D9D9D9"/>
                </a:solidFill>
                <a:effectLst>
                  <a:glow rad="88900">
                    <a:schemeClr val="tx1"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  <a:cs typeface="Times New Roman" pitchFamily="18" charset="0"/>
              </a:rPr>
              <a:t>Hallelujah</a:t>
            </a:r>
            <a:endParaRPr lang="en-GB" sz="11500" b="1" i="1" dirty="0">
              <a:solidFill>
                <a:srgbClr val="D9D9D9"/>
              </a:solidFill>
              <a:effectLst>
                <a:glow rad="88900">
                  <a:schemeClr val="tx1"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61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F63768-B6AA-142A-CCB5-2CEE983229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444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pPr algn="ctr">
              <a:defRPr/>
            </a:pPr>
            <a:r>
              <a:rPr lang="mt-MT" sz="7200" b="1" dirty="0">
                <a:solidFill>
                  <a:srgbClr val="FFFFFF"/>
                </a:solidFill>
                <a:latin typeface="Constantia" panose="02030602050306030303" pitchFamily="18" charset="0"/>
              </a:rPr>
              <a:t>Qiegħed inħabbrilkom </a:t>
            </a:r>
          </a:p>
          <a:p>
            <a:pPr algn="ctr">
              <a:defRPr/>
            </a:pPr>
            <a:r>
              <a:rPr lang="mt-MT" sz="7200" b="1" dirty="0">
                <a:solidFill>
                  <a:srgbClr val="FFFFFF"/>
                </a:solidFill>
                <a:latin typeface="Constantia" panose="02030602050306030303" pitchFamily="18" charset="0"/>
              </a:rPr>
              <a:t>ferħ kbir:</a:t>
            </a:r>
          </a:p>
          <a:p>
            <a:pPr algn="ctr">
              <a:defRPr/>
            </a:pPr>
            <a:r>
              <a:rPr lang="mt-MT" sz="7200" b="1" dirty="0">
                <a:solidFill>
                  <a:srgbClr val="FFFFFF"/>
                </a:solidFill>
                <a:latin typeface="Constantia" panose="02030602050306030303" pitchFamily="18" charset="0"/>
              </a:rPr>
              <a:t>illum twildilkom </a:t>
            </a:r>
          </a:p>
          <a:p>
            <a:pPr algn="ctr">
              <a:defRPr/>
            </a:pPr>
            <a:r>
              <a:rPr lang="mt-MT" sz="7200" b="1" dirty="0">
                <a:solidFill>
                  <a:srgbClr val="FFFFFF"/>
                </a:solidFill>
                <a:latin typeface="Constantia" panose="02030602050306030303" pitchFamily="18" charset="0"/>
              </a:rPr>
              <a:t>Salvatur, </a:t>
            </a:r>
          </a:p>
          <a:p>
            <a:pPr algn="ctr">
              <a:defRPr/>
            </a:pPr>
            <a:r>
              <a:rPr lang="mt-MT" sz="7200" b="1" dirty="0">
                <a:solidFill>
                  <a:srgbClr val="FFFFFF"/>
                </a:solidFill>
                <a:latin typeface="Constantia" panose="02030602050306030303" pitchFamily="18" charset="0"/>
              </a:rPr>
              <a:t>Kristu l-Mulej!</a:t>
            </a:r>
          </a:p>
        </p:txBody>
      </p:sp>
    </p:spTree>
    <p:extLst>
      <p:ext uri="{BB962C8B-B14F-4D97-AF65-F5344CB8AC3E}">
        <p14:creationId xmlns:p14="http://schemas.microsoft.com/office/powerpoint/2010/main" val="296027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AC8141-3C7F-8437-B1F8-4E27F00561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8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231" tIns="24613" rIns="49231" bIns="24613" anchor="t">
            <a:noAutofit/>
            <a:sp3d/>
          </a:bodyPr>
          <a:lstStyle/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Mulej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Alla, </a:t>
            </a: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Sultan tas-sema, 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endParaRPr lang="en-US" altLang="ko-KR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lla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Missier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li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tista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’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kollox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Mulej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Iben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waħdieni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</a:t>
            </a: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Ġes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ù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Kristu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endParaRPr lang="fr-FR" altLang="ko-KR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5966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07868-A418-EFA0-F7A0-C52286758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>
            <a:extLst>
              <a:ext uri="{FF2B5EF4-FFF2-40B4-BE49-F238E27FC236}">
                <a16:creationId xmlns:a16="http://schemas.microsoft.com/office/drawing/2014/main" id="{8EA604AC-DADA-1F9E-23E4-3B46DC39C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785" tIns="49893" rIns="99785" bIns="49893" anchor="t">
            <a:noAutofit/>
            <a:sp3d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b="1">
              <a:solidFill>
                <a:srgbClr val="FFFFFF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8C9F5-AE3C-878F-81F3-B5EA62087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sp>
        <p:nvSpPr>
          <p:cNvPr id="61446" name="Text Box 6">
            <a:extLst>
              <a:ext uri="{FF2B5EF4-FFF2-40B4-BE49-F238E27FC236}">
                <a16:creationId xmlns:a16="http://schemas.microsoft.com/office/drawing/2014/main" id="{D156A28D-BBF3-FBF5-2AC4-875D71085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785" tIns="49893" rIns="99785" bIns="49893" anchor="t">
            <a:noAutofit/>
            <a:sp3d/>
          </a:bodyPr>
          <a:lstStyle/>
          <a:p>
            <a:pPr algn="ctr" eaLnBrk="1" hangingPunct="1">
              <a:defRPr/>
            </a:pPr>
            <a:r>
              <a:rPr lang="mt-MT" sz="11500" b="1" i="1" dirty="0">
                <a:solidFill>
                  <a:srgbClr val="D9D9D9"/>
                </a:solidFill>
                <a:effectLst>
                  <a:glow rad="88900">
                    <a:schemeClr val="tx1"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  <a:cs typeface="Times New Roman" pitchFamily="18" charset="0"/>
              </a:rPr>
              <a:t>Hallelujah</a:t>
            </a:r>
          </a:p>
          <a:p>
            <a:pPr algn="ctr">
              <a:defRPr/>
            </a:pPr>
            <a:r>
              <a:rPr lang="mt-MT" sz="11500" b="1" i="1" dirty="0">
                <a:solidFill>
                  <a:srgbClr val="D9D9D9"/>
                </a:solidFill>
                <a:effectLst>
                  <a:glow rad="88900">
                    <a:schemeClr val="tx1"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  <a:cs typeface="Times New Roman" pitchFamily="18" charset="0"/>
              </a:rPr>
              <a:t>Hallelujah</a:t>
            </a:r>
            <a:endParaRPr lang="en-GB" sz="11500" b="1" i="1" dirty="0">
              <a:solidFill>
                <a:srgbClr val="D9D9D9"/>
              </a:solidFill>
              <a:effectLst>
                <a:glow rad="88900">
                  <a:schemeClr val="tx1"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2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F73C19-94CB-8B07-2224-454E76994F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3388" r="4967" b="78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0200" tIns="35100" rIns="70200" bIns="35100" anchor="t">
            <a:noAutofit/>
            <a:sp3d/>
          </a:bodyPr>
          <a:lstStyle/>
          <a:p>
            <a:endParaRPr lang="en-US" sz="6000" b="1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Evan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ġ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el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j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 </a:t>
            </a:r>
          </a:p>
          <a:p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Illum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twildilkom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Salvatur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Qari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m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ill-Evan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ġ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el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j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skont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San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Luqa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Lq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2, 1-14</a:t>
            </a:r>
            <a:endParaRPr lang="en-GB" sz="6000" b="1" i="1" dirty="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00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12B6F-1084-6983-4CFF-4F66448C87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3388" r="4967" b="78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F’dik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ħabta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Ċesari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Awgustu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ħareġ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digriet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biex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isir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ċensiment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fid-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dinja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kollha. Dan kien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ewwel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ċensiment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li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sar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meta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Kirinu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B13776-38B7-8C9E-F067-925E72248E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3388" r="4967" b="78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kien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gvernatur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tas-Sirja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 U kulħadd mar biex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jinkiteb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kull wieħed fil-belt tiegħu.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Ġużeppi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wkoll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mar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mill-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Galilija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mill-belt ta’</a:t>
            </a: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F9BADC-C994-8174-225C-7DB77AEB23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3388" r="4967" b="78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Nazaret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u tala’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Lhudija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fil-belt ta’ David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jisimha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Betlehem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– għax hu kien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mid-dar u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familja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ta’ David – biex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jinkiteb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9351ED-CC73-46C8-BD3D-59005EB1C1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3388" r="4967" b="78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flimkien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ma’ Marija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għarusa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tiegħu, li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kienet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tqila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Ġara li, meta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kienu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hemm,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Marija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għalqilha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ż-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żmien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0811D3-6997-67B1-A040-45B1277D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3388" r="4967" b="78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spc="-156" dirty="0">
                <a:solidFill>
                  <a:srgbClr val="FFFFFF"/>
                </a:solidFill>
                <a:latin typeface="Constantia" panose="02030602050306030303" pitchFamily="18" charset="0"/>
              </a:rPr>
              <a:t>biex </a:t>
            </a:r>
            <a:r>
              <a:rPr lang="en-US" sz="6000" b="1" spc="-156" dirty="0" err="1">
                <a:solidFill>
                  <a:srgbClr val="FFFFFF"/>
                </a:solidFill>
                <a:latin typeface="Constantia" panose="02030602050306030303" pitchFamily="18" charset="0"/>
              </a:rPr>
              <a:t>teħles</a:t>
            </a:r>
            <a:r>
              <a:rPr lang="en-US" sz="6000" b="1" spc="-156" dirty="0">
                <a:solidFill>
                  <a:srgbClr val="FFFFFF"/>
                </a:solidFill>
                <a:latin typeface="Constantia" panose="02030602050306030303" pitchFamily="18" charset="0"/>
              </a:rPr>
              <a:t>, u </a:t>
            </a:r>
            <a:r>
              <a:rPr lang="en-US" sz="6000" b="1" spc="-156" dirty="0" err="1">
                <a:solidFill>
                  <a:srgbClr val="FFFFFF"/>
                </a:solidFill>
                <a:latin typeface="Constantia" panose="02030602050306030303" pitchFamily="18" charset="0"/>
              </a:rPr>
              <a:t>wildet</a:t>
            </a:r>
            <a:r>
              <a:rPr lang="en-US" sz="6000" b="1" spc="-156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endParaRPr lang="mt-MT" sz="6000" b="1" spc="-156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spc="-156" dirty="0">
                <a:solidFill>
                  <a:srgbClr val="FFFFFF"/>
                </a:solidFill>
                <a:latin typeface="Constantia" panose="02030602050306030303" pitchFamily="18" charset="0"/>
              </a:rPr>
              <a:t>l-</a:t>
            </a:r>
            <a:r>
              <a:rPr lang="en-US" sz="6000" b="1" spc="-156" dirty="0" err="1">
                <a:solidFill>
                  <a:srgbClr val="FFFFFF"/>
                </a:solidFill>
                <a:latin typeface="Constantia" panose="02030602050306030303" pitchFamily="18" charset="0"/>
              </a:rPr>
              <a:t>ewwel</a:t>
            </a:r>
            <a:r>
              <a:rPr lang="en-US" sz="6000" b="1" spc="-156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spc="-156" dirty="0" err="1">
                <a:solidFill>
                  <a:srgbClr val="FFFFFF"/>
                </a:solidFill>
                <a:latin typeface="Constantia" panose="02030602050306030303" pitchFamily="18" charset="0"/>
              </a:rPr>
              <a:t>iben</a:t>
            </a:r>
            <a:r>
              <a:rPr lang="en-US" sz="6000" b="1" spc="-156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spc="-156" dirty="0" err="1">
                <a:solidFill>
                  <a:srgbClr val="FFFFFF"/>
                </a:solidFill>
                <a:latin typeface="Constantia" panose="02030602050306030303" pitchFamily="18" charset="0"/>
              </a:rPr>
              <a:t>tagħha</a:t>
            </a:r>
            <a:r>
              <a:rPr lang="en-US" sz="6000" b="1" spc="-156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US" sz="6000" b="1" spc="-156" dirty="0" err="1">
                <a:solidFill>
                  <a:srgbClr val="FFFFFF"/>
                </a:solidFill>
                <a:latin typeface="Constantia" panose="02030602050306030303" pitchFamily="18" charset="0"/>
              </a:rPr>
              <a:t>fisqietu</a:t>
            </a:r>
            <a:r>
              <a:rPr lang="en-US" sz="6000" b="1" spc="-156" dirty="0">
                <a:solidFill>
                  <a:srgbClr val="FFFFFF"/>
                </a:solidFill>
                <a:latin typeface="Constantia" panose="02030602050306030303" pitchFamily="18" charset="0"/>
              </a:rPr>
              <a:t> u </a:t>
            </a:r>
            <a:r>
              <a:rPr lang="en-US" sz="6000" b="1" spc="-156" dirty="0" err="1">
                <a:solidFill>
                  <a:srgbClr val="FFFFFF"/>
                </a:solidFill>
                <a:latin typeface="Constantia" panose="02030602050306030303" pitchFamily="18" charset="0"/>
              </a:rPr>
              <a:t>medditu</a:t>
            </a:r>
            <a:r>
              <a:rPr lang="en-US" sz="6000" b="1" spc="-156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spc="-156" dirty="0" err="1">
                <a:solidFill>
                  <a:srgbClr val="FFFFFF"/>
                </a:solidFill>
                <a:latin typeface="Constantia" panose="02030602050306030303" pitchFamily="18" charset="0"/>
              </a:rPr>
              <a:t>f’maxtura</a:t>
            </a:r>
            <a:r>
              <a:rPr lang="en-US" sz="6000" b="1" spc="-156" dirty="0">
                <a:solidFill>
                  <a:srgbClr val="FFFFFF"/>
                </a:solidFill>
                <a:latin typeface="Constantia" panose="02030602050306030303" pitchFamily="18" charset="0"/>
              </a:rPr>
              <a:t>, għax ma </a:t>
            </a:r>
            <a:r>
              <a:rPr lang="en-US" sz="6000" b="1" spc="-156" dirty="0" err="1">
                <a:solidFill>
                  <a:srgbClr val="FFFFFF"/>
                </a:solidFill>
                <a:latin typeface="Constantia" panose="02030602050306030303" pitchFamily="18" charset="0"/>
              </a:rPr>
              <a:t>kienx</a:t>
            </a:r>
            <a:r>
              <a:rPr lang="en-US" sz="6000" b="1" spc="-156" dirty="0">
                <a:solidFill>
                  <a:srgbClr val="FFFFFF"/>
                </a:solidFill>
                <a:latin typeface="Constantia" panose="02030602050306030303" pitchFamily="18" charset="0"/>
              </a:rPr>
              <a:t> hemm post </a:t>
            </a:r>
            <a:r>
              <a:rPr lang="en-US" sz="6000" b="1" spc="-156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għalihom</a:t>
            </a:r>
            <a:r>
              <a:rPr lang="en-US" sz="6000" b="1" spc="-156" dirty="0">
                <a:solidFill>
                  <a:srgbClr val="FFFFFF"/>
                </a:solidFill>
                <a:latin typeface="Constantia" panose="02030602050306030303" pitchFamily="18" charset="0"/>
              </a:rPr>
              <a:t> fil-</a:t>
            </a:r>
            <a:r>
              <a:rPr lang="en-US" sz="6000" b="1" spc="-156" dirty="0" err="1">
                <a:solidFill>
                  <a:srgbClr val="FFFFFF"/>
                </a:solidFill>
                <a:latin typeface="Constantia" panose="02030602050306030303" pitchFamily="18" charset="0"/>
              </a:rPr>
              <a:t>lukanda</a:t>
            </a:r>
            <a:r>
              <a:rPr lang="en-US" sz="6000" b="1" spc="-156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5021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F0D25B-F03A-2BF4-4B2E-3224C86F47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3388" r="4967" b="78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F’dawk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inħawi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kien hemm xi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rgħajja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fir-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raba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’,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għassa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mal-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merħla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tagħhom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billejl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 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dehrilhom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anġlu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tal-Mulej, 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glorja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tal-Mulej</a:t>
            </a: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B9A35C-7F00-2090-298A-3C42929F3D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3388" r="4967" b="78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iddiet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madwarhom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qabadhom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biża’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kbir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Iżda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anġlu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qalilhom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D1F3C9-CB8F-55D6-C59B-70E59C1FEB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3388" r="4967" b="78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“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Tibżgħux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għax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araw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qiegħed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inħabbrilkom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ferħ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kbir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ferħ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li se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jkun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endParaRPr lang="mt-MT" sz="6000" b="1" i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għall-poplu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kollu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. Illum, fil-belt ta’ David, </a:t>
            </a:r>
            <a:endParaRPr lang="mt-MT" sz="6000" b="1" i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D1A9CC-94F8-CE4D-C22F-0896CFFCA7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8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49231" tIns="24613" rIns="49231" bIns="24613" anchor="t">
            <a:noAutofit/>
            <a:sp3d/>
          </a:bodyPr>
          <a:lstStyle/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Mulej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Alla, 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Ħaruf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ta’ Alla, </a:t>
            </a: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Bin il-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Missier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 </a:t>
            </a:r>
            <a:endParaRPr lang="en-US" altLang="ko-KR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Int li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tneħħi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d-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dnubiet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tad-dinja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ħenn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għalina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 </a:t>
            </a:r>
            <a:endParaRPr lang="fr-FR" altLang="ko-KR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59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F7E3CC-A803-F50A-4948-9039E606C0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3388" r="4967" b="78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twildilkom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Salvatur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, li hu </a:t>
            </a:r>
          </a:p>
          <a:p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l-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Messija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, il-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Mulej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. </a:t>
            </a:r>
            <a:endParaRPr lang="mt-MT" sz="6000" b="1" i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bħala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sinjal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ikollkom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dan: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issibu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tarbija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mfisqija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u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mimduda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f’maxtura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2127D4-5BFB-9279-4E34-B9CDA1CAAC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3388" r="4967" b="78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F’daqqa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waħda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ngħaqdu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al-an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ġ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għadd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kbir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ta’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qtajja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’ tas-sema,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ifaħħru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lil Alla 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jgħidu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: </a:t>
            </a:r>
          </a:p>
        </p:txBody>
      </p:sp>
    </p:spTree>
    <p:extLst>
      <p:ext uri="{BB962C8B-B14F-4D97-AF65-F5344CB8AC3E}">
        <p14:creationId xmlns:p14="http://schemas.microsoft.com/office/powerpoint/2010/main" val="28093710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1E30AE-7DB4-5C58-C8F1-C7DCF2039B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3388" r="4967" b="78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“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Glorja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Alla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fl-ogħla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tas-smewwiet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, u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sliem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fl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-art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lill-bnedmin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li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jogħġbu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lilu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!”.</a:t>
            </a:r>
          </a:p>
        </p:txBody>
      </p:sp>
    </p:spTree>
    <p:extLst>
      <p:ext uri="{BB962C8B-B14F-4D97-AF65-F5344CB8AC3E}">
        <p14:creationId xmlns:p14="http://schemas.microsoft.com/office/powerpoint/2010/main" val="1187243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C28E6D-18E5-9E3D-8169-66C5DBCBC5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3388" r="4967" b="78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44500"/>
            <a:ext cx="11430000" cy="5969000"/>
          </a:xfrm>
          <a:prstGeom prst="rect">
            <a:avLst/>
          </a:prstGeom>
          <a:noFill/>
        </p:spPr>
        <p:txBody>
          <a:bodyPr wrap="square" lIns="70200" tIns="35100" rIns="70200" bIns="35100" rtlCol="0" anchor="t">
            <a:noAutofit/>
            <a:sp3d/>
          </a:bodyPr>
          <a:lstStyle/>
          <a:p>
            <a:pPr algn="ctr"/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Il-Kelma tal-Mulej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 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	</a:t>
            </a:r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Tifħir lilek Kristu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468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2DB6A-E716-7A0B-558E-3F3E16D19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17F963-4E8A-C3AE-F7C6-6C5E7008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" b="1237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21BFEB-FEF4-D084-530F-2C9EBCDADA9F}"/>
              </a:ext>
            </a:extLst>
          </p:cNvPr>
          <p:cNvSpPr txBox="1"/>
          <p:nvPr/>
        </p:nvSpPr>
        <p:spPr>
          <a:xfrm>
            <a:off x="4295800" y="116632"/>
            <a:ext cx="7752184" cy="2564904"/>
          </a:xfrm>
          <a:prstGeom prst="rect">
            <a:avLst/>
          </a:prstGeom>
          <a:noFill/>
        </p:spPr>
        <p:txBody>
          <a:bodyPr wrap="square" anchor="t">
            <a:noAutofit/>
            <a:sp3d/>
          </a:bodyPr>
          <a:lstStyle/>
          <a:p>
            <a:pPr algn="ctr" defTabSz="648050">
              <a:defRPr/>
            </a:pPr>
            <a:r>
              <a:rPr lang="mt-MT" sz="60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Quddiesa </a:t>
            </a:r>
          </a:p>
          <a:p>
            <a:pPr algn="ctr" defTabSz="648050">
              <a:defRPr/>
            </a:pPr>
            <a:r>
              <a:rPr lang="mt-MT" sz="60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ta’ Nofsillejl</a:t>
            </a:r>
          </a:p>
          <a:p>
            <a:pPr algn="ctr" defTabSz="648050">
              <a:defRPr/>
            </a:pPr>
            <a:r>
              <a:rPr lang="mt-MT" sz="2800" b="1" i="1" dirty="0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I</a:t>
            </a:r>
            <a:r>
              <a:rPr lang="en-US" sz="2800" b="1" i="1" dirty="0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llum </a:t>
            </a:r>
            <a:r>
              <a:rPr lang="en-US" sz="2800" b="1" i="1" dirty="0" err="1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twildilkom</a:t>
            </a:r>
            <a:r>
              <a:rPr lang="en-US" sz="2800" b="1" i="1" dirty="0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Salvatur</a:t>
            </a:r>
            <a:r>
              <a:rPr lang="en-US" sz="2800" b="1" i="1" dirty="0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, l-</a:t>
            </a:r>
            <a:r>
              <a:rPr lang="en-US" sz="2800" b="1" i="1" dirty="0" err="1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Messija</a:t>
            </a:r>
            <a:r>
              <a:rPr lang="en-US" sz="2800" b="1" i="1" dirty="0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, il-Mulej. </a:t>
            </a:r>
            <a:endParaRPr lang="mt-MT" sz="2800" b="1" i="1" dirty="0">
              <a:solidFill>
                <a:srgbClr val="00B05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694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773F6F-E7BA-39A4-A924-348C0560E4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  <a:sp3d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Jiena nemmen f’All</a:t>
            </a:r>
            <a:r>
              <a:rPr lang="en-GB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 </a:t>
            </a: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wieħed,</a:t>
            </a:r>
            <a:endParaRPr lang="en-US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il-Missier li jista’ kollox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</a:t>
            </a: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endParaRPr lang="en-US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li ħalaq is-sema u </a:t>
            </a:r>
            <a:endParaRPr lang="en-GB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l-art, dak kollu li jidher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u dak li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ma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jidhirx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 </a:t>
            </a:r>
            <a:endParaRPr lang="mt-MT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A461DE-C735-562A-34BA-71B3227F6A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  <a:sp3d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U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f’Mulej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wieħed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Ġesù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Kristu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Iben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waħdieni ta’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Alla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imnissel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mill-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Missier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qabel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kull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żmien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 </a:t>
            </a:r>
            <a:endParaRPr lang="mt-MT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0328A7-44CB-F535-82C5-2CA3F3766F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  <a:sp3d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Alla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minn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Alla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dawl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minn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dawl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Alla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veru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minn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Alla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veru,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imnissel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mhux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magħmul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natura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waħda</a:t>
            </a: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mt-MT" altLang="en-US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</a:t>
            </a:r>
            <a:r>
              <a:rPr lang="en-US" altLang="en-US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al-</a:t>
            </a:r>
            <a:r>
              <a:rPr lang="en-US" altLang="en-US" sz="6000" b="1" spc="-79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Missier</a:t>
            </a:r>
            <a:r>
              <a:rPr lang="en-US" altLang="en-US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endParaRPr lang="mt-MT" altLang="en-US" sz="6000" b="1" spc="-79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mt-MT" altLang="en-US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u </a:t>
            </a:r>
            <a:r>
              <a:rPr lang="en-US" altLang="en-US" sz="6000" b="1" spc="-79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bih</a:t>
            </a:r>
            <a:r>
              <a:rPr lang="en-US" altLang="en-US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spc="-79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sar</a:t>
            </a:r>
            <a:r>
              <a:rPr lang="mt-MT" altLang="en-US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spc="-79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kollox</a:t>
            </a:r>
            <a:r>
              <a:rPr lang="en-US" altLang="en-US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FB69BB-211D-83A4-B1A0-19A734B520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  <a:sp3d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Niżel mis-smewwiet għalina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l-bnedmin u għall-fidwa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tagħna. 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U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ħa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l-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ġisem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endParaRPr lang="mt-MT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bis-se</a:t>
            </a: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għa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tal-Ispirtu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s-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Santu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minn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Marija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Verġni</a:t>
            </a:r>
            <a:endParaRPr lang="mt-MT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CC5E9-3116-AAE9-6428-3A7A33FB76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  <a:sp3d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it-I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u sar bniedem. Sallbuh għalina, bata taħt Ponzju Pilatu, miet u difnuh, </a:t>
            </a:r>
            <a:endParaRPr lang="mt-MT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it-I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u fit-tielet jum qam </a:t>
            </a:r>
            <a:endParaRPr lang="mt-MT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it-I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minn bejn l-imwiet, skont</a:t>
            </a:r>
            <a:endParaRPr lang="mt-MT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C521E0-C418-CD63-37A3-E1050190D9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8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lIns="49231" tIns="24613" rIns="49231" bIns="24613" anchor="t">
            <a:noAutofit/>
            <a:sp3d/>
          </a:bodyPr>
          <a:lstStyle/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Int li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tneħħi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d-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dnubiet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tad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dinja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ilqa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’ t-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talb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tagħna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Int li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qiegħed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fuq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il-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lemin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tal-Missier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ħenn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għalina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 </a:t>
            </a:r>
            <a:r>
              <a:rPr lang="en-US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Għaliex</a:t>
            </a:r>
            <a:r>
              <a:rPr lang="en-US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</a:t>
            </a:r>
            <a:r>
              <a:rPr lang="en-US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nt</a:t>
            </a:r>
            <a:r>
              <a:rPr lang="en-US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waħdek</a:t>
            </a:r>
            <a:r>
              <a:rPr lang="en-US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Qaddis</a:t>
            </a:r>
            <a:r>
              <a:rPr lang="en-US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endParaRPr lang="en-GB" altLang="ko-KR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338917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938746-C1B1-73D8-F66D-15BB7B495F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  <a:sp3d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it-I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il-Kotba mqaddsa,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it-I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u tela’ s-sema, u qieghed fuq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it-I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il-lemin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tal-Missier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U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għandu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jerġa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jiġi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bil-glorja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biex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jagħmel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ħaqq</a:t>
            </a:r>
            <a:endParaRPr lang="mt-MT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D7E797-F92A-22DF-1858-7045CF742D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  <a:sp3d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mill-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ħajjin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u mill-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mejtin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u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s-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saltna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tiegħu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ma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jkollhiex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tmiem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 U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fl-Ispirtu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s-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Santu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Mulej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li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jagħti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l-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ħajja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li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ġej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i-FI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mill-Missier u mill-Iben: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F035BC-1CFB-25B9-9CC1-9E90BEFCB0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  <a:sp3d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fi-FI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li Hu meqjum u mweġġah flimkien mal-Missier u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fi-FI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FD77F7-57D2-F980-38DB-3FA27DF001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  <a:sp3d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fi-FI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U fi Knisja waħda, </a:t>
            </a:r>
            <a:endParaRPr lang="mt-MT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fi-FI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qaddisa, kattolika,appostolika.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fi-FI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Nistqarr magħmudija waħda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fi-FI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ECBCFE-F758-C006-7A66-64AF6552AB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  <a:sp3d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fi-FI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U nistenna l-qawma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fi-FI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mill-imwiet, u l-ħajja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fi-FI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taż-żmien li ġej. </a:t>
            </a:r>
            <a:endParaRPr lang="mt-MT" altLang="en-US" sz="6000" b="1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fi-FI" altLang="en-US" sz="6000" b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Ammen</a:t>
            </a:r>
            <a:r>
              <a:rPr lang="fi-FI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</a:t>
            </a:r>
            <a:endParaRPr lang="en-US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8FBAD-4952-8739-846C-4DBAFA75B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68B5A-D2EC-63E5-33CA-CF99837E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" b="1237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B0F32F-5C0D-A7B3-5F8A-5DBEC473711B}"/>
              </a:ext>
            </a:extLst>
          </p:cNvPr>
          <p:cNvSpPr txBox="1"/>
          <p:nvPr/>
        </p:nvSpPr>
        <p:spPr>
          <a:xfrm>
            <a:off x="4295800" y="116632"/>
            <a:ext cx="7752184" cy="2564904"/>
          </a:xfrm>
          <a:prstGeom prst="rect">
            <a:avLst/>
          </a:prstGeom>
          <a:noFill/>
        </p:spPr>
        <p:txBody>
          <a:bodyPr wrap="square" anchor="t">
            <a:noAutofit/>
            <a:sp3d/>
          </a:bodyPr>
          <a:lstStyle/>
          <a:p>
            <a:pPr algn="ctr" defTabSz="648050">
              <a:defRPr/>
            </a:pPr>
            <a:r>
              <a:rPr lang="mt-MT" sz="60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Quddiesa </a:t>
            </a:r>
          </a:p>
          <a:p>
            <a:pPr algn="ctr" defTabSz="648050">
              <a:defRPr/>
            </a:pPr>
            <a:r>
              <a:rPr lang="mt-MT" sz="60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ta’ Nofsillejl</a:t>
            </a:r>
          </a:p>
          <a:p>
            <a:pPr algn="ctr" defTabSz="648050">
              <a:defRPr/>
            </a:pPr>
            <a:r>
              <a:rPr lang="mt-MT" sz="2800" b="1" i="1" dirty="0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I</a:t>
            </a:r>
            <a:r>
              <a:rPr lang="en-US" sz="2800" b="1" i="1" dirty="0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llum </a:t>
            </a:r>
            <a:r>
              <a:rPr lang="en-US" sz="2800" b="1" i="1" dirty="0" err="1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twildilkom</a:t>
            </a:r>
            <a:r>
              <a:rPr lang="en-US" sz="2800" b="1" i="1" dirty="0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Salvatur</a:t>
            </a:r>
            <a:r>
              <a:rPr lang="en-US" sz="2800" b="1" i="1" dirty="0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, l-</a:t>
            </a:r>
            <a:r>
              <a:rPr lang="en-US" sz="2800" b="1" i="1" dirty="0" err="1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Messija</a:t>
            </a:r>
            <a:r>
              <a:rPr lang="en-US" sz="2800" b="1" i="1" dirty="0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, il-Mulej. </a:t>
            </a:r>
            <a:endParaRPr lang="mt-MT" sz="2800" b="1" i="1" dirty="0">
              <a:solidFill>
                <a:srgbClr val="00B05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933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7D07F-29DF-449A-867D-374B688BC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5CBE72-989A-E76A-6E7C-1F36E32C8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8814" r="1186" b="88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2F0995-3281-1EB8-B57A-B2A90A34C6C4}"/>
              </a:ext>
            </a:extLst>
          </p:cNvPr>
          <p:cNvSpPr txBox="1"/>
          <p:nvPr/>
        </p:nvSpPr>
        <p:spPr>
          <a:xfrm>
            <a:off x="407368" y="404664"/>
            <a:ext cx="44550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96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becedary Expanded" pitchFamily="2" charset="0"/>
              </a:rPr>
              <a:t>AWGURI</a:t>
            </a:r>
            <a:endParaRPr lang="en-MT" sz="96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Abecedary Expand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2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7ABC0A-B5B2-D5FE-111F-46BA67B949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8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lIns="49231" tIns="24613" rIns="49231" bIns="24613" anchor="t">
            <a:noAutofit/>
            <a:sp3d/>
          </a:bodyPr>
          <a:lstStyle/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Int </a:t>
            </a:r>
            <a:r>
              <a:rPr lang="en-US" altLang="ko-KR" sz="6000" b="1" spc="-79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waħdek</a:t>
            </a:r>
            <a:r>
              <a:rPr lang="en-US" altLang="ko-KR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ko-KR" sz="6000" b="1" spc="-79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Mulej</a:t>
            </a:r>
            <a:r>
              <a:rPr lang="en-US" altLang="ko-KR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</a:t>
            </a: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mt-MT" altLang="ko-KR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</a:t>
            </a:r>
            <a:r>
              <a:rPr lang="en-US" altLang="ko-KR" sz="6000" b="1" spc="-79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nt</a:t>
            </a:r>
            <a:r>
              <a:rPr lang="fr-FR" altLang="ko-KR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mt-MT" altLang="ko-KR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w</a:t>
            </a:r>
            <a:r>
              <a:rPr lang="fr-FR" altLang="ko-KR" sz="6000" b="1" spc="-79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aħdek</a:t>
            </a:r>
            <a:r>
              <a:rPr lang="mt-MT" altLang="ko-KR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il-</a:t>
            </a:r>
            <a:r>
              <a:rPr lang="fr-FR" altLang="ko-KR" sz="6000" b="1" spc="-79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għoli</a:t>
            </a:r>
            <a:r>
              <a:rPr lang="fr-FR" altLang="ko-KR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</a:t>
            </a:r>
            <a:r>
              <a:rPr lang="mt-MT" altLang="ko-KR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endParaRPr lang="en-US" altLang="ko-KR" sz="6000" b="1" spc="-79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Ġesù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Kristu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</a:t>
            </a: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ma’ l-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Ispirtu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s-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Santu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: </a:t>
            </a: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fil-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glorja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tal-Missier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Alla.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Ammen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4321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A84E3-6CBE-71EF-510F-F6DF63BEF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17241C-06E5-33CA-0CB5-962D43463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" b="1237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5343FC-8600-9211-EFF2-1738917C892D}"/>
              </a:ext>
            </a:extLst>
          </p:cNvPr>
          <p:cNvSpPr txBox="1"/>
          <p:nvPr/>
        </p:nvSpPr>
        <p:spPr>
          <a:xfrm>
            <a:off x="4295800" y="116632"/>
            <a:ext cx="7752184" cy="2564904"/>
          </a:xfrm>
          <a:prstGeom prst="rect">
            <a:avLst/>
          </a:prstGeom>
          <a:noFill/>
        </p:spPr>
        <p:txBody>
          <a:bodyPr wrap="square" anchor="t">
            <a:noAutofit/>
            <a:sp3d/>
          </a:bodyPr>
          <a:lstStyle/>
          <a:p>
            <a:pPr algn="ctr" defTabSz="648050">
              <a:defRPr/>
            </a:pPr>
            <a:r>
              <a:rPr lang="mt-MT" sz="60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Quddiesa </a:t>
            </a:r>
          </a:p>
          <a:p>
            <a:pPr algn="ctr" defTabSz="648050">
              <a:defRPr/>
            </a:pPr>
            <a:r>
              <a:rPr lang="mt-MT" sz="60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ta’ Nofsillejl</a:t>
            </a:r>
          </a:p>
          <a:p>
            <a:pPr algn="ctr" defTabSz="648050">
              <a:defRPr/>
            </a:pPr>
            <a:r>
              <a:rPr lang="mt-MT" sz="2800" b="1" i="1" dirty="0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I</a:t>
            </a:r>
            <a:r>
              <a:rPr lang="en-US" sz="2800" b="1" i="1" dirty="0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llum </a:t>
            </a:r>
            <a:r>
              <a:rPr lang="en-US" sz="2800" b="1" i="1" dirty="0" err="1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twildilkom</a:t>
            </a:r>
            <a:r>
              <a:rPr lang="en-US" sz="2800" b="1" i="1" dirty="0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Salvatur</a:t>
            </a:r>
            <a:r>
              <a:rPr lang="en-US" sz="2800" b="1" i="1" dirty="0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, l-</a:t>
            </a:r>
            <a:r>
              <a:rPr lang="en-US" sz="2800" b="1" i="1" dirty="0" err="1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Messija</a:t>
            </a:r>
            <a:r>
              <a:rPr lang="en-US" sz="2800" b="1" i="1" dirty="0">
                <a:solidFill>
                  <a:srgbClr val="00B050"/>
                </a:solidFill>
                <a:effectLst/>
                <a:latin typeface="Constantia" panose="02030602050306030303" pitchFamily="18" charset="0"/>
              </a:rPr>
              <a:t>, il-Mulej. </a:t>
            </a:r>
            <a:endParaRPr lang="mt-MT" sz="2800" b="1" i="1" dirty="0">
              <a:solidFill>
                <a:srgbClr val="00B05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3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A3F80B-66F8-4F53-E1DD-B86830BBEB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  <a:noFill/>
        </p:spPr>
        <p:txBody>
          <a:bodyPr wrap="square" rtlCol="0" anchor="t">
            <a:noAutofit/>
            <a:sp3d/>
          </a:bodyPr>
          <a:lstStyle/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Qari I</a:t>
            </a:r>
          </a:p>
          <a:p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Ingħatalna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iben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.</a:t>
            </a: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Qari mill-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Ktieb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</a:p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tal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-Profeta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Isaija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	</a:t>
            </a:r>
            <a:r>
              <a:rPr lang="mt-MT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Is 9, 1-6</a:t>
            </a:r>
            <a:endParaRPr lang="en-GB" sz="6000" b="1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2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13187</TotalTime>
  <Words>1118</Words>
  <Application>Microsoft Office PowerPoint</Application>
  <PresentationFormat>Widescreen</PresentationFormat>
  <Paragraphs>237</Paragraphs>
  <Slides>66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Abecedary Expanded</vt:lpstr>
      <vt:lpstr>Arial</vt:lpstr>
      <vt:lpstr>Calibri</vt:lpstr>
      <vt:lpstr>Constantia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Elvio Spiteri</cp:lastModifiedBy>
  <cp:revision>175</cp:revision>
  <dcterms:created xsi:type="dcterms:W3CDTF">2011-07-13T07:33:25Z</dcterms:created>
  <dcterms:modified xsi:type="dcterms:W3CDTF">2024-12-21T16:38:45Z</dcterms:modified>
</cp:coreProperties>
</file>