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638" r:id="rId2"/>
    <p:sldId id="465" r:id="rId3"/>
    <p:sldId id="466" r:id="rId4"/>
    <p:sldId id="1086" r:id="rId5"/>
    <p:sldId id="467" r:id="rId6"/>
    <p:sldId id="468" r:id="rId7"/>
    <p:sldId id="1087" r:id="rId8"/>
    <p:sldId id="1120" r:id="rId9"/>
    <p:sldId id="293" r:id="rId10"/>
    <p:sldId id="264" r:id="rId11"/>
    <p:sldId id="477" r:id="rId12"/>
    <p:sldId id="478" r:id="rId13"/>
    <p:sldId id="498" r:id="rId14"/>
    <p:sldId id="479" r:id="rId15"/>
    <p:sldId id="269" r:id="rId16"/>
    <p:sldId id="259" r:id="rId17"/>
    <p:sldId id="270" r:id="rId18"/>
    <p:sldId id="480" r:id="rId19"/>
    <p:sldId id="385" r:id="rId20"/>
    <p:sldId id="271" r:id="rId21"/>
    <p:sldId id="481" r:id="rId22"/>
    <p:sldId id="386" r:id="rId23"/>
    <p:sldId id="273" r:id="rId24"/>
    <p:sldId id="438" r:id="rId25"/>
    <p:sldId id="387" r:id="rId26"/>
    <p:sldId id="482" r:id="rId27"/>
    <p:sldId id="484" r:id="rId28"/>
    <p:sldId id="483" r:id="rId29"/>
    <p:sldId id="308" r:id="rId30"/>
    <p:sldId id="276" r:id="rId31"/>
    <p:sldId id="485" r:id="rId32"/>
    <p:sldId id="486" r:id="rId33"/>
    <p:sldId id="499" r:id="rId34"/>
    <p:sldId id="487" r:id="rId35"/>
    <p:sldId id="488" r:id="rId36"/>
    <p:sldId id="1073" r:id="rId37"/>
    <p:sldId id="309" r:id="rId38"/>
    <p:sldId id="619" r:id="rId39"/>
    <p:sldId id="311" r:id="rId40"/>
    <p:sldId id="1123" r:id="rId41"/>
    <p:sldId id="312" r:id="rId42"/>
    <p:sldId id="457" r:id="rId43"/>
    <p:sldId id="489" r:id="rId44"/>
    <p:sldId id="490" r:id="rId45"/>
    <p:sldId id="491" r:id="rId46"/>
    <p:sldId id="500" r:id="rId47"/>
    <p:sldId id="492" r:id="rId48"/>
    <p:sldId id="493" r:id="rId49"/>
    <p:sldId id="494" r:id="rId50"/>
    <p:sldId id="501" r:id="rId51"/>
    <p:sldId id="495" r:id="rId52"/>
    <p:sldId id="496" r:id="rId53"/>
    <p:sldId id="310" r:id="rId54"/>
    <p:sldId id="1121" r:id="rId55"/>
    <p:sldId id="1110" r:id="rId56"/>
    <p:sldId id="1111" r:id="rId57"/>
    <p:sldId id="1112" r:id="rId58"/>
    <p:sldId id="1113" r:id="rId59"/>
    <p:sldId id="1114" r:id="rId60"/>
    <p:sldId id="1115" r:id="rId61"/>
    <p:sldId id="1116" r:id="rId62"/>
    <p:sldId id="1117" r:id="rId63"/>
    <p:sldId id="1118" r:id="rId64"/>
    <p:sldId id="1119" r:id="rId65"/>
    <p:sldId id="1122" r:id="rId66"/>
    <p:sldId id="1124" r:id="rId67"/>
  </p:sldIdLst>
  <p:sldSz cx="12192000" cy="6858000"/>
  <p:notesSz cx="6858000" cy="9144000"/>
  <p:defaultTextStyle>
    <a:defPPr>
      <a:defRPr lang="en-US"/>
    </a:defPPr>
    <a:lvl1pPr marL="0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329063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658125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987188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316251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1645314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1974376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2303439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2632502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166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91E7D"/>
    <a:srgbClr val="006600"/>
    <a:srgbClr val="FFFFFF"/>
    <a:srgbClr val="FF9933"/>
    <a:srgbClr val="3C0A96"/>
    <a:srgbClr val="D9D9D9"/>
    <a:srgbClr val="3C0B9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60"/>
  </p:normalViewPr>
  <p:slideViewPr>
    <p:cSldViewPr>
      <p:cViewPr varScale="1">
        <p:scale>
          <a:sx n="151" d="100"/>
          <a:sy n="151" d="100"/>
        </p:scale>
        <p:origin x="366" y="108"/>
      </p:cViewPr>
      <p:guideLst>
        <p:guide orient="horz" pos="1176"/>
        <p:guide pos="1666"/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B4817F0-0CD3-4041-B3F3-CA601BCF9FD6}" type="datetimeFigureOut">
              <a:rPr lang="mt-MT" smtClean="0"/>
              <a:pPr/>
              <a:t>29/12/2024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mt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F45CE5E-9425-4996-9A9B-BCF059114427}" type="slidenum">
              <a:rPr lang="mt-MT" smtClean="0"/>
              <a:pPr/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21565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329063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658125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987188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316251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1645314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6pPr>
    <a:lvl7pPr marL="1974376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7pPr>
    <a:lvl8pPr marL="2303439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8pPr>
    <a:lvl9pPr marL="2632502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58C19-4935-450A-A49F-A3844FC2BFF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1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17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18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19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0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2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3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0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5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0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50984" indent="0" algn="ctr">
              <a:buNone/>
              <a:defRPr/>
            </a:lvl2pPr>
            <a:lvl3pPr marL="701968" indent="0" algn="ctr">
              <a:buNone/>
              <a:defRPr/>
            </a:lvl3pPr>
            <a:lvl4pPr marL="1052951" indent="0" algn="ctr">
              <a:buNone/>
              <a:defRPr/>
            </a:lvl4pPr>
            <a:lvl5pPr marL="1403936" indent="0" algn="ctr">
              <a:buNone/>
              <a:defRPr/>
            </a:lvl5pPr>
            <a:lvl6pPr marL="1754920" indent="0" algn="ctr">
              <a:buNone/>
              <a:defRPr/>
            </a:lvl6pPr>
            <a:lvl7pPr marL="2105904" indent="0" algn="ctr">
              <a:buNone/>
              <a:defRPr/>
            </a:lvl7pPr>
            <a:lvl8pPr marL="2456888" indent="0" algn="ctr">
              <a:buNone/>
              <a:defRPr/>
            </a:lvl8pPr>
            <a:lvl9pPr marL="28078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80547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FA86714-D3D7-4448-A8BF-70BD05F732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4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3" y="27466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26965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26965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26965"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6FEF629-3BC2-465F-A537-28286039FA83}" type="slidenum">
              <a:rPr lang="en-US" kern="1200" smtClean="0"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4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199" cy="1362075"/>
          </a:xfrm>
        </p:spPr>
        <p:txBody>
          <a:bodyPr anchor="t"/>
          <a:lstStyle>
            <a:lvl1pPr algn="l">
              <a:defRPr sz="304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199" cy="1500187"/>
          </a:xfrm>
        </p:spPr>
        <p:txBody>
          <a:bodyPr anchor="b"/>
          <a:lstStyle>
            <a:lvl1pPr marL="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1pPr>
            <a:lvl2pPr marL="35098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701968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3pPr>
            <a:lvl4pPr marL="1052951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4pPr>
            <a:lvl5pPr marL="1403936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5pPr>
            <a:lvl6pPr marL="1754920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6pPr>
            <a:lvl7pPr marL="2105904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7pPr>
            <a:lvl8pPr marL="2456888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8pPr>
            <a:lvl9pPr marL="2807872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44"/>
            </a:lvl1pPr>
            <a:lvl2pPr>
              <a:defRPr sz="1863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44"/>
            </a:lvl1pPr>
            <a:lvl2pPr>
              <a:defRPr sz="1863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0984" indent="0">
              <a:buNone/>
              <a:defRPr sz="1524" b="1"/>
            </a:lvl2pPr>
            <a:lvl3pPr marL="701968" indent="0">
              <a:buNone/>
              <a:defRPr sz="1355" b="1"/>
            </a:lvl3pPr>
            <a:lvl4pPr marL="1052951" indent="0">
              <a:buNone/>
              <a:defRPr sz="1242" b="1"/>
            </a:lvl4pPr>
            <a:lvl5pPr marL="1403936" indent="0">
              <a:buNone/>
              <a:defRPr sz="1242" b="1"/>
            </a:lvl5pPr>
            <a:lvl6pPr marL="1754920" indent="0">
              <a:buNone/>
              <a:defRPr sz="1242" b="1"/>
            </a:lvl6pPr>
            <a:lvl7pPr marL="2105904" indent="0">
              <a:buNone/>
              <a:defRPr sz="1242" b="1"/>
            </a:lvl7pPr>
            <a:lvl8pPr marL="2456888" indent="0">
              <a:buNone/>
              <a:defRPr sz="1242" b="1"/>
            </a:lvl8pPr>
            <a:lvl9pPr marL="2807872" indent="0">
              <a:buNone/>
              <a:defRPr sz="12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863"/>
            </a:lvl1pPr>
            <a:lvl2pPr>
              <a:defRPr sz="1524"/>
            </a:lvl2pPr>
            <a:lvl3pPr>
              <a:defRPr sz="1355"/>
            </a:lvl3pPr>
            <a:lvl4pPr>
              <a:defRPr sz="1242"/>
            </a:lvl4pPr>
            <a:lvl5pPr>
              <a:defRPr sz="1242"/>
            </a:lvl5pPr>
            <a:lvl6pPr>
              <a:defRPr sz="1242"/>
            </a:lvl6pPr>
            <a:lvl7pPr>
              <a:defRPr sz="1242"/>
            </a:lvl7pPr>
            <a:lvl8pPr>
              <a:defRPr sz="1242"/>
            </a:lvl8pPr>
            <a:lvl9pPr>
              <a:defRPr sz="12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0984" indent="0">
              <a:buNone/>
              <a:defRPr sz="1524" b="1"/>
            </a:lvl2pPr>
            <a:lvl3pPr marL="701968" indent="0">
              <a:buNone/>
              <a:defRPr sz="1355" b="1"/>
            </a:lvl3pPr>
            <a:lvl4pPr marL="1052951" indent="0">
              <a:buNone/>
              <a:defRPr sz="1242" b="1"/>
            </a:lvl4pPr>
            <a:lvl5pPr marL="1403936" indent="0">
              <a:buNone/>
              <a:defRPr sz="1242" b="1"/>
            </a:lvl5pPr>
            <a:lvl6pPr marL="1754920" indent="0">
              <a:buNone/>
              <a:defRPr sz="1242" b="1"/>
            </a:lvl6pPr>
            <a:lvl7pPr marL="2105904" indent="0">
              <a:buNone/>
              <a:defRPr sz="1242" b="1"/>
            </a:lvl7pPr>
            <a:lvl8pPr marL="2456888" indent="0">
              <a:buNone/>
              <a:defRPr sz="1242" b="1"/>
            </a:lvl8pPr>
            <a:lvl9pPr marL="2807872" indent="0">
              <a:buNone/>
              <a:defRPr sz="12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</p:spPr>
        <p:txBody>
          <a:bodyPr/>
          <a:lstStyle>
            <a:lvl1pPr>
              <a:defRPr sz="1863"/>
            </a:lvl1pPr>
            <a:lvl2pPr>
              <a:defRPr sz="1524"/>
            </a:lvl2pPr>
            <a:lvl3pPr>
              <a:defRPr sz="1355"/>
            </a:lvl3pPr>
            <a:lvl4pPr>
              <a:defRPr sz="1242"/>
            </a:lvl4pPr>
            <a:lvl5pPr>
              <a:defRPr sz="1242"/>
            </a:lvl5pPr>
            <a:lvl6pPr>
              <a:defRPr sz="1242"/>
            </a:lvl6pPr>
            <a:lvl7pPr>
              <a:defRPr sz="1242"/>
            </a:lvl7pPr>
            <a:lvl8pPr>
              <a:defRPr sz="1242"/>
            </a:lvl8pPr>
            <a:lvl9pPr>
              <a:defRPr sz="12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15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6" cy="5853113"/>
          </a:xfrm>
        </p:spPr>
        <p:txBody>
          <a:bodyPr/>
          <a:lstStyle>
            <a:lvl1pPr>
              <a:defRPr sz="2483"/>
            </a:lvl1pPr>
            <a:lvl2pPr>
              <a:defRPr sz="2144"/>
            </a:lvl2pPr>
            <a:lvl3pPr>
              <a:defRPr sz="1863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072"/>
            </a:lvl1pPr>
            <a:lvl2pPr marL="350984" indent="0">
              <a:buNone/>
              <a:defRPr sz="903"/>
            </a:lvl2pPr>
            <a:lvl3pPr marL="701968" indent="0">
              <a:buNone/>
              <a:defRPr sz="790"/>
            </a:lvl3pPr>
            <a:lvl4pPr marL="1052951" indent="0">
              <a:buNone/>
              <a:defRPr sz="677"/>
            </a:lvl4pPr>
            <a:lvl5pPr marL="1403936" indent="0">
              <a:buNone/>
              <a:defRPr sz="677"/>
            </a:lvl5pPr>
            <a:lvl6pPr marL="1754920" indent="0">
              <a:buNone/>
              <a:defRPr sz="677"/>
            </a:lvl6pPr>
            <a:lvl7pPr marL="2105904" indent="0">
              <a:buNone/>
              <a:defRPr sz="677"/>
            </a:lvl7pPr>
            <a:lvl8pPr marL="2456888" indent="0">
              <a:buNone/>
              <a:defRPr sz="677"/>
            </a:lvl8pPr>
            <a:lvl9pPr marL="2807872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15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2483"/>
            </a:lvl1pPr>
            <a:lvl2pPr marL="350984" indent="0">
              <a:buNone/>
              <a:defRPr sz="2144"/>
            </a:lvl2pPr>
            <a:lvl3pPr marL="701968" indent="0">
              <a:buNone/>
              <a:defRPr sz="1863"/>
            </a:lvl3pPr>
            <a:lvl4pPr marL="1052951" indent="0">
              <a:buNone/>
              <a:defRPr sz="1524"/>
            </a:lvl4pPr>
            <a:lvl5pPr marL="1403936" indent="0">
              <a:buNone/>
              <a:defRPr sz="1524"/>
            </a:lvl5pPr>
            <a:lvl6pPr marL="1754920" indent="0">
              <a:buNone/>
              <a:defRPr sz="1524"/>
            </a:lvl6pPr>
            <a:lvl7pPr marL="2105904" indent="0">
              <a:buNone/>
              <a:defRPr sz="1524"/>
            </a:lvl7pPr>
            <a:lvl8pPr marL="2456888" indent="0">
              <a:buNone/>
              <a:defRPr sz="1524"/>
            </a:lvl8pPr>
            <a:lvl9pPr marL="2807872" indent="0">
              <a:buNone/>
              <a:defRPr sz="152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2"/>
            </a:lvl1pPr>
            <a:lvl2pPr marL="350984" indent="0">
              <a:buNone/>
              <a:defRPr sz="903"/>
            </a:lvl2pPr>
            <a:lvl3pPr marL="701968" indent="0">
              <a:buNone/>
              <a:defRPr sz="790"/>
            </a:lvl3pPr>
            <a:lvl4pPr marL="1052951" indent="0">
              <a:buNone/>
              <a:defRPr sz="677"/>
            </a:lvl4pPr>
            <a:lvl5pPr marL="1403936" indent="0">
              <a:buNone/>
              <a:defRPr sz="677"/>
            </a:lvl5pPr>
            <a:lvl6pPr marL="1754920" indent="0">
              <a:buNone/>
              <a:defRPr sz="677"/>
            </a:lvl6pPr>
            <a:lvl7pPr marL="2105904" indent="0">
              <a:buNone/>
              <a:defRPr sz="677"/>
            </a:lvl7pPr>
            <a:lvl8pPr marL="2456888" indent="0">
              <a:buNone/>
              <a:defRPr sz="677"/>
            </a:lvl8pPr>
            <a:lvl9pPr marL="2807872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3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90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E10778-D944-4AB8-9F6F-1A63392EEDCF}" type="datetimeFigureOut">
              <a:rPr lang="en-US" smtClean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2"/>
            <a:ext cx="3860800" cy="365125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90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90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A037685-1C15-487E-81C9-5013992F7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8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74" r:id="rId12"/>
    <p:sldLayoutId id="2147483875" r:id="rId13"/>
    <p:sldLayoutId id="2147483876" r:id="rId14"/>
  </p:sldLayoutIdLst>
  <p:txStyles>
    <p:titleStyle>
      <a:lvl1pPr algn="ctr" defTabSz="701968" rtl="0" eaLnBrk="1" latinLnBrk="0" hangingPunct="1">
        <a:spcBef>
          <a:spcPct val="0"/>
        </a:spcBef>
        <a:buNone/>
        <a:defRPr sz="3386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3238" indent="-263238" algn="l" defTabSz="701968" rtl="0" eaLnBrk="1" latinLnBrk="0" hangingPunct="1">
        <a:spcBef>
          <a:spcPct val="20000"/>
        </a:spcBef>
        <a:buFont typeface="Arial" pitchFamily="34" charset="0"/>
        <a:buChar char="•"/>
        <a:defRPr sz="248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70349" indent="-219365" algn="l" defTabSz="701968" rtl="0" eaLnBrk="1" latinLnBrk="0" hangingPunct="1">
        <a:spcBef>
          <a:spcPct val="20000"/>
        </a:spcBef>
        <a:buFont typeface="Arial" pitchFamily="34" charset="0"/>
        <a:buChar char="–"/>
        <a:defRPr sz="214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77460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86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228444" indent="-175492" algn="l" defTabSz="701968" rtl="0" eaLnBrk="1" latinLnBrk="0" hangingPunct="1">
        <a:spcBef>
          <a:spcPct val="20000"/>
        </a:spcBef>
        <a:buFont typeface="Arial" pitchFamily="34" charset="0"/>
        <a:buChar char="–"/>
        <a:defRPr sz="152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79428" indent="-175492" algn="l" defTabSz="701968" rtl="0" eaLnBrk="1" latinLnBrk="0" hangingPunct="1">
        <a:spcBef>
          <a:spcPct val="20000"/>
        </a:spcBef>
        <a:buFont typeface="Arial" pitchFamily="34" charset="0"/>
        <a:buChar char="»"/>
        <a:defRPr sz="152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930412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281396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632380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2983364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50984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701968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52951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403936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54920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105904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56888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807872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682925-9D4F-418B-5ECC-B88408AC7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153" r="3117" b="181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6D0E37-A83E-3F27-35B9-D2CF91663CB9}"/>
              </a:ext>
            </a:extLst>
          </p:cNvPr>
          <p:cNvSpPr txBox="1"/>
          <p:nvPr/>
        </p:nvSpPr>
        <p:spPr>
          <a:xfrm>
            <a:off x="191344" y="116632"/>
            <a:ext cx="11430000" cy="596900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 anchor="t">
            <a:noAutofit/>
            <a:sp3d/>
          </a:bodyPr>
          <a:lstStyle/>
          <a:p>
            <a:pPr defTabSz="647985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I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t-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Twelid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ta’ 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Sidna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Ġesù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Kristu</a:t>
            </a:r>
            <a:endParaRPr lang="en-GB" sz="6000" b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defTabSz="647985">
              <a:defRPr/>
            </a:pPr>
            <a:r>
              <a:rPr lang="en-GB" sz="4000" b="1" i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Quddiesa</a:t>
            </a:r>
            <a:r>
              <a:rPr lang="en-GB" sz="4000" b="1" i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ta’ </a:t>
            </a:r>
            <a:r>
              <a:rPr lang="en-GB" sz="4000" b="1" i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Binhar</a:t>
            </a:r>
            <a:endParaRPr lang="mt-MT" sz="4000" b="1" i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F7FB25-5F7F-2E86-D892-F28D7DC3AA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885"/>
            <a:ext cx="12192000" cy="68362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Kemm huma sbieħ fuq 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il-muntanji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r-riġlejn ta’ min iħabbar il-bxara, ta’ min ixandar is-sliem,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ta’ min iħabbar ir-riżq, ta’ min</a:t>
            </a: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66D6D-F93F-3E18-5E47-01E444D6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885"/>
            <a:ext cx="12192000" cy="68362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ixandar is-salvazzjoni,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jgħid lil Sijon: </a:t>
            </a:r>
            <a:r>
              <a:rPr lang="en-GB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‘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Alla tiegħek isaltan</a:t>
            </a:r>
            <a:r>
              <a:rPr lang="en-GB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’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Ismagħha l-għajta!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L-għassiesa tiegħek għollew leħenhom,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B48C62-11AA-842F-26C9-7708F53DE4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885"/>
            <a:ext cx="12192000" cy="68362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ilkoll flimkien jgħajtu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bil-ferħ,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għax raw b’għajnejhom lill-Mulej rieġa’ lura f’Sijon.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Intom, ħerbiet ta’ Ġerusalemm,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A680A3-9B5A-FFBD-8953-110AEF7D7F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885"/>
            <a:ext cx="12192000" cy="68362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għajtu lkoll bil-ferħ,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għax farraġ il-Mulej il-poplu tiegħu,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feda lil </a:t>
            </a:r>
            <a:r>
              <a:rPr lang="mt-MT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Ġerusalemm.</a:t>
            </a:r>
            <a:r>
              <a:rPr lang="en-GB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mt-MT" sz="6000" b="1" spc="-156" dirty="0">
                <a:solidFill>
                  <a:srgbClr val="FFFFFF"/>
                </a:solidFill>
                <a:latin typeface="Constantia" panose="02030602050306030303" pitchFamily="18" charset="0"/>
              </a:rPr>
              <a:t>Kixef il-Mulej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id-driegħ tiegħu qaddis, quddiem</a:t>
            </a:r>
          </a:p>
        </p:txBody>
      </p:sp>
    </p:spTree>
    <p:extLst>
      <p:ext uri="{BB962C8B-B14F-4D97-AF65-F5344CB8AC3E}">
        <p14:creationId xmlns:p14="http://schemas.microsoft.com/office/powerpoint/2010/main" val="3840996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E7F5F2-B534-82C9-7FB7-376052E3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885"/>
            <a:ext cx="12192000" cy="68362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il-ġnus kollha, u raw it-truf kollha tal-art is-salvazzjoni ta’ Alla tagħna.</a:t>
            </a: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55A96-36C0-6C80-AE36-35E5062910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885"/>
            <a:ext cx="12192000" cy="6836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  <a:noFill/>
        </p:spPr>
        <p:txBody>
          <a:bodyPr wrap="square" lIns="70200" tIns="35100" rIns="70200" bIns="35100" rtlCol="0" anchor="t">
            <a:noAutofit/>
            <a:sp3d/>
          </a:bodyPr>
          <a:lstStyle/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Il-Kelma tal-Mulej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pPr algn="ctr"/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 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Irroddu ħajr lill Alla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20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185F7E-B8C7-E069-2BF4-30652B12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19A380-D60B-EEC6-6D1F-C68F742C26C5}"/>
              </a:ext>
            </a:extLst>
          </p:cNvPr>
          <p:cNvSpPr txBox="1"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  <a:noFill/>
        </p:spPr>
        <p:txBody>
          <a:bodyPr wrap="square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Salm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Responsorjali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de-DE" sz="24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Salm 97 (98), 1.2-3ab.3ċd-4.5-6</a:t>
            </a: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Raw it-truf kollha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tal-art is-salvazzjoni </a:t>
            </a: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ta’ Alla tagħna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81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A0D880-BC91-0E0B-662C-2571564E3E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Għannu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lill-Mulej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għanja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ġdida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għamel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ħwejjeġ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tal-għaġeb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83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DB2D6-9119-5535-8A68-4F409D786A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Ġibitlu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r-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rebħa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leminija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driegħ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imqaddes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838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8E0B6-3467-973E-A45C-12CA31CCB2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Raw it-truf kollha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tal-art is-salvazzjoni </a:t>
            </a: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ta’ Alla tagħna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0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CC3CA-0509-8A4A-E739-E0B799BC15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8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231" tIns="24613" rIns="49231" bIns="24613" anchor="t">
            <a:noAutofit/>
            <a:sp3d/>
          </a:bodyPr>
          <a:lstStyle/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Glorja</a:t>
            </a:r>
            <a:r>
              <a:rPr lang="fr-F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`l Alla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fil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-</a:t>
            </a:r>
            <a:r>
              <a:rPr lang="fr-F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ħoli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</a:t>
            </a:r>
            <a:endParaRPr lang="mt-MT" altLang="ko-KR" sz="6000" b="1" dirty="0">
              <a:solidFill>
                <a:srgbClr val="FFFFFF"/>
              </a:solidFill>
              <a:latin typeface="Constantia" panose="02030602050306030303" pitchFamily="18" charset="0"/>
              <a:ea typeface="Gulim" pitchFamily="34" charset="-127"/>
              <a:cs typeface="Times New Roman" pitchFamily="18" charset="0"/>
            </a:endParaRP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tas-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smewwiet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,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u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paċi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fl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-art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lill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bnedmin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ta’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rieda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tajba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.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 </a:t>
            </a:r>
            <a:endParaRPr lang="fr-FR" altLang="ko-KR" sz="6000" b="1" dirty="0">
              <a:solidFill>
                <a:srgbClr val="FFFFFF"/>
              </a:solidFill>
              <a:latin typeface="Constantia" panose="02030602050306030303" pitchFamily="18" charset="0"/>
              <a:ea typeface="Gulim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4231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14F083-CAFC-FED8-2EC1-EC40833534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Għarraf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Mulej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is-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salvazzjoni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f’għajnejn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ġnus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wera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ġustizzja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884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71837-82B1-FC11-4433-3356D5DFBB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Ftakar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fit-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tjieba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fedeltà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mal-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poplu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Iżrael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884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80D5E-3557-89E2-5F61-9C3BE7B09E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Raw it-truf kollha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tal-art is-salvazzjoni </a:t>
            </a: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ta’ Alla tagħna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83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BB5AE-074A-C1B1-D0E1-0198E41EC2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L-art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kollha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minn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tarf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għall-ieħor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rat is-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salvazzjoni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tagħna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13957D-4485-B0CF-40C8-C409B55B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Għajtu bil-ferħ lil Mulej 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fl-art kollha,</a:t>
            </a: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Infexxu fil-hena, ifirħu u għannu.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0468EC-9EC6-7A80-B851-5E03CD5113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Raw it-truf kollha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tal-art is-salvazzjoni </a:t>
            </a: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ta’ Alla tagħna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82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C6229C-4C3A-FDE9-4EDB-2831197AD9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Għannu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lill-Mulej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biċ-ċetra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biċ-ċetra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bil-ħlewwa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tal-għana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B00BA4-7872-5D2B-A925-7326FC735A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bit-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trombi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bid-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daqq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tat-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trumbetti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;</a:t>
            </a: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għajtu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bil-ferħ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quddiem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Mulej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is-sultan! 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525439-A60D-53F9-4D94-EB9D45539B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77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</a:t>
            </a:r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Raw it-truf kollha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tal-art is-salvazzjoni </a:t>
            </a: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ta’ Alla tagħna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82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11430000" cy="5969000"/>
          </a:xfrm>
        </p:spPr>
        <p:txBody>
          <a:bodyPr anchor="t">
            <a:noAutofit/>
            <a:sp3d/>
          </a:bodyPr>
          <a:lstStyle/>
          <a:p>
            <a:pPr algn="l" eaLnBrk="1" hangingPunct="1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408705-2713-24CE-C3FC-C1466ABE59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737" r="16428" b="363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571500"/>
            <a:ext cx="11430000" cy="5969000"/>
          </a:xfrm>
        </p:spPr>
        <p:txBody>
          <a:bodyPr anchor="t">
            <a:noAutofit/>
            <a:sp3d/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II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sv-SE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Alla kellimna permezz ta’ Ibnu.</a:t>
            </a: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Bidu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tal-Ittra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lil-Lhud</a:t>
            </a:r>
            <a:r>
              <a:rPr lang="en-US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	</a:t>
            </a:r>
            <a:r>
              <a:rPr lang="it-IT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Lhud 1, 1-6</a:t>
            </a: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235B65-B58C-7A00-3BDE-AC28B88B3B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8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231" tIns="24613" rIns="49231" bIns="24613" anchor="t">
            <a:noAutofit/>
            <a:sp3d/>
          </a:bodyPr>
          <a:lstStyle/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Infaħħruk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,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inberkuk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,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nadurawk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, 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ea typeface="Gulim" pitchFamily="34" charset="-127"/>
                <a:cs typeface="Times New Roman" pitchFamily="18" charset="0"/>
              </a:rPr>
              <a:t>nagħtuk ġieh.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Inroddulek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ħajr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għall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glorja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kbira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tiegħek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fr-FR" altLang="ko-KR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3725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B7131-380C-5903-012E-352F8C499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737" r="16428" b="363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fl-imgħoddi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kellem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missirijietna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ħafna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drabi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b’ħafna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manjieri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permezz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tal-profeti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Issa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f’dan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aħħar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żmien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huwa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88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2F976-A04E-0686-B9A6-6AB087A487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737" r="16428" b="363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kellimna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permezz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Ibnu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li hu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għamlu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werriet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kollox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u li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bih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ukoll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għamel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ħolqien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Hu, 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Iben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li hu d-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dija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488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B6B204-1814-4C26-5F64-8644DD85F1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737" r="16428" b="363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tal-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glorja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Alla u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x-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xbieha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essenza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tiegħu, u li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jżomm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id-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dinja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kollha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bil-kelma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setgħana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tiegħu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wara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naddafna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minn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88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B4D101-B0D2-8937-DA8A-05B35AFB33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737" r="16428" b="363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dnubietna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qagħad fuq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lemin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tal-kobor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fl-għoli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tas-smewwiet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b’hekk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sar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daqshekk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aqwa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mill-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anġli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daqskemm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ogħla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0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FE1C0-4FB1-3D4D-B897-9A78036F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737" r="16428" b="363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minn tagħhom hu 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isem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kiseb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Għax lil min mill-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anġli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qatt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Alla:</a:t>
            </a:r>
          </a:p>
        </p:txBody>
      </p:sp>
    </p:spTree>
    <p:extLst>
      <p:ext uri="{BB962C8B-B14F-4D97-AF65-F5344CB8AC3E}">
        <p14:creationId xmlns:p14="http://schemas.microsoft.com/office/powerpoint/2010/main" val="2785488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FD0D9D-26CB-7D2F-68F1-DE1DC53CE6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737" r="16428" b="363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“Inti </a:t>
            </a:r>
            <a:r>
              <a:rPr lang="en-GB" sz="6000" b="1" i="1" spc="-156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ibni</a:t>
            </a:r>
            <a:r>
              <a:rPr lang="en-GB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en-GB" sz="6000" b="1" i="1" spc="-156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jiena</a:t>
            </a:r>
            <a:r>
              <a:rPr lang="en-GB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6000" b="1" i="1" spc="-156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llum</a:t>
            </a:r>
            <a:r>
              <a:rPr lang="en-GB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6000" b="1" i="1" spc="-156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nissiltek</a:t>
            </a:r>
            <a:r>
              <a:rPr lang="en-GB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!”?     </a:t>
            </a:r>
          </a:p>
          <a:p>
            <a:r>
              <a:rPr lang="en-GB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Jew:</a:t>
            </a:r>
          </a:p>
          <a:p>
            <a:r>
              <a:rPr lang="en-GB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Jiena </a:t>
            </a:r>
            <a:r>
              <a:rPr lang="en-GB" sz="6000" b="1" i="1" spc="-156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nkun</a:t>
            </a:r>
            <a:r>
              <a:rPr lang="en-GB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6000" b="1" i="1" spc="-156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missieru</a:t>
            </a:r>
            <a:r>
              <a:rPr lang="en-GB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u hu</a:t>
            </a:r>
            <a:r>
              <a:rPr lang="mt-MT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jkun </a:t>
            </a:r>
            <a:r>
              <a:rPr lang="en-GB" sz="6000" b="1" i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ibni</a:t>
            </a:r>
            <a:r>
              <a:rPr lang="en-GB" sz="6000" b="1" i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!”? </a:t>
            </a:r>
            <a:endParaRPr lang="mt-MT" sz="6000" b="1" i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88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F3DAC-EC21-32B3-1E5A-725F78E753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737" r="16428" b="363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Imbagħad, hu u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jdaħħal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lil Ibnu 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Kbir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fid-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dinja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jgħid ukoll:</a:t>
            </a:r>
          </a:p>
          <a:p>
            <a:r>
              <a:rPr lang="en-GB" sz="6000" b="1" i="1" spc="-84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“</a:t>
            </a:r>
            <a:r>
              <a:rPr lang="en-GB" sz="6000" b="1" i="1" spc="-84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Ħa</a:t>
            </a:r>
            <a:r>
              <a:rPr lang="en-GB" sz="6000" b="1" i="1" spc="-84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6000" b="1" i="1" spc="-156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jqimuh</a:t>
            </a:r>
            <a:r>
              <a:rPr lang="en-GB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l-</a:t>
            </a:r>
            <a:r>
              <a:rPr lang="en-GB" sz="6000" b="1" i="1" spc="-156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anġli</a:t>
            </a:r>
            <a:r>
              <a:rPr lang="en-GB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kollha </a:t>
            </a:r>
          </a:p>
          <a:p>
            <a:r>
              <a:rPr lang="en-GB" sz="6000" b="1" i="1" spc="-156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ta’ Alla”.</a:t>
            </a:r>
          </a:p>
        </p:txBody>
      </p:sp>
    </p:spTree>
    <p:extLst>
      <p:ext uri="{BB962C8B-B14F-4D97-AF65-F5344CB8AC3E}">
        <p14:creationId xmlns:p14="http://schemas.microsoft.com/office/powerpoint/2010/main" val="2474160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09B57-5D43-9A1D-E682-51242D7A5A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737" r="16428" b="363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  <a:noFill/>
        </p:spPr>
        <p:txBody>
          <a:bodyPr wrap="square" lIns="70200" tIns="35100" rIns="70200" bIns="35100" rtlCol="0" anchor="t">
            <a:noAutofit/>
            <a:sp3d/>
          </a:bodyPr>
          <a:lstStyle/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Il-Kelma tal-Mulej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 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Irroddu ħajr lill Alla</a:t>
            </a:r>
            <a:endParaRPr lang="en-GB" sz="6000" b="1" i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19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92E22-1AFB-28B9-D96B-9095344F6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785" tIns="49893" rIns="99785" bIns="49893" anchor="t">
            <a:noAutofit/>
            <a:sp3d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>
              <a:solidFill>
                <a:srgbClr val="FFFFFF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096000" y="12192"/>
            <a:ext cx="5910312" cy="27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9785" tIns="49893" rIns="99785" bIns="49893" anchor="t">
            <a:noAutofit/>
            <a:sp3d/>
          </a:bodyPr>
          <a:lstStyle/>
          <a:p>
            <a:pPr algn="ctr" eaLnBrk="1" hangingPunct="1">
              <a:defRPr/>
            </a:pPr>
            <a:r>
              <a:rPr lang="mt-MT" sz="8800" b="1" i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</a:p>
          <a:p>
            <a:pPr algn="ctr">
              <a:defRPr/>
            </a:pPr>
            <a:r>
              <a:rPr lang="mt-MT" sz="8800" b="1" i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  <a:endParaRPr lang="en-GB" sz="8800" b="1" i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61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8CE88-9842-638B-B781-ECDD71E8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604206"/>
            <a:ext cx="11430000" cy="3649588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pPr algn="ctr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Jum imqaddes feġġ għalina: ejjew, ġnus, qimu l-Mulej:</a:t>
            </a:r>
          </a:p>
          <a:p>
            <a:pPr algn="ctr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għax illum fuq l-art </a:t>
            </a:r>
          </a:p>
          <a:p>
            <a:pPr algn="ctr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niżel dawl kbir.</a:t>
            </a:r>
          </a:p>
        </p:txBody>
      </p:sp>
    </p:spTree>
    <p:extLst>
      <p:ext uri="{BB962C8B-B14F-4D97-AF65-F5344CB8AC3E}">
        <p14:creationId xmlns:p14="http://schemas.microsoft.com/office/powerpoint/2010/main" val="296027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AC8141-3C7F-8437-B1F8-4E27F00561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8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231" tIns="24613" rIns="49231" bIns="24613" anchor="t">
            <a:noAutofit/>
            <a:sp3d/>
          </a:bodyPr>
          <a:lstStyle/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Mulej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Alla,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Sultan tas-sema, 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en-US" altLang="ko-KR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lla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Missier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li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tista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’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kollox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Mulej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Iben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waħdieni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Ġes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ù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Kristu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fr-FR" altLang="ko-KR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5966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AD740-ADF3-8F8D-24B8-8B83A1EF1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3A05E-2E05-4F59-C0E7-6D0F45FBA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FE3D840E-B830-B786-CC50-C0DB18861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785" tIns="49893" rIns="99785" bIns="49893" anchor="t">
            <a:noAutofit/>
            <a:sp3d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>
              <a:solidFill>
                <a:srgbClr val="FFFFFF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D588B886-3C85-3B8F-F9B5-583BD1DC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2192"/>
            <a:ext cx="5910312" cy="27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9785" tIns="49893" rIns="99785" bIns="49893" anchor="t">
            <a:noAutofit/>
            <a:sp3d/>
          </a:bodyPr>
          <a:lstStyle/>
          <a:p>
            <a:pPr algn="ctr" eaLnBrk="1" hangingPunct="1">
              <a:defRPr/>
            </a:pPr>
            <a:r>
              <a:rPr lang="mt-MT" sz="8800" b="1" i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</a:p>
          <a:p>
            <a:pPr algn="ctr">
              <a:defRPr/>
            </a:pPr>
            <a:r>
              <a:rPr lang="mt-MT" sz="8800" b="1" i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  <a:endParaRPr lang="en-GB" sz="8800" b="1" i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48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8EE59-B8F2-9E44-FCA1-C093B9FE6D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 b="23576"/>
          <a:stretch/>
        </p:blipFill>
        <p:spPr>
          <a:xfrm>
            <a:off x="-1464" y="0"/>
            <a:ext cx="12193464" cy="6858000"/>
          </a:xfrm>
          <a:prstGeom prst="rect">
            <a:avLst/>
          </a:prstGeom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0200" tIns="35100" rIns="70200" bIns="35100" anchor="t">
            <a:noAutofit/>
            <a:sp3d/>
          </a:bodyPr>
          <a:lstStyle/>
          <a:p>
            <a:endParaRPr lang="en-US" sz="6000" b="1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Evan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el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</a:t>
            </a:r>
          </a:p>
          <a:p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Il-Verb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ħa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l-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ġisem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u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għammar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fostna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Bidu tal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-Evan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el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skont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San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Ġwann</a:t>
            </a:r>
            <a:r>
              <a:rPr lang="en-US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	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Ġw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1, 1-18</a:t>
            </a:r>
            <a:endParaRPr lang="en-GB" sz="60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00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618F3E-D792-3C4D-25E4-1E64215F25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 b="23576"/>
          <a:stretch/>
        </p:blipFill>
        <p:spPr>
          <a:xfrm>
            <a:off x="-1464" y="0"/>
            <a:ext cx="121934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Fil-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bidu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kien il-Verb,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l-Verb kien ma’ Alla,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l-Verb kien Alla.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Hu kien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fil-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bidu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ma’ Alla.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Kollox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bih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xejn 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sar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6A5023-BE49-183D-B1A6-952A8D6F27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 b="23576"/>
          <a:stretch/>
        </p:blipFill>
        <p:spPr>
          <a:xfrm>
            <a:off x="-1464" y="0"/>
            <a:ext cx="121934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mingħajru; kulma sar kellu l-ħajja fih, u l- ħajja kienet id-dawl tal-bnedmin.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Id-dawl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jiddi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fid-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dlam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imma 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dlam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għelbux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41D3A-697D-E62F-BA9A-0A040438E7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 b="23576"/>
          <a:stretch/>
        </p:blipFill>
        <p:spPr>
          <a:xfrm>
            <a:off x="-1464" y="0"/>
            <a:ext cx="121934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Kien hemm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raġel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mibgħut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minn Alla,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jismu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Ġwanni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Dan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ġie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bħala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xhud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biex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jixhed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għad-dawl,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biex bih kulħadd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jemmen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21A4B3-44D0-A944-E8D7-668387B269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 b="23576"/>
          <a:stretch/>
        </p:blipFill>
        <p:spPr>
          <a:xfrm>
            <a:off x="-1464" y="0"/>
            <a:ext cx="121934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Ġwanni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kienx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id-dawl,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imma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ġie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biex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jixhed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għad-dawl,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dak id-dawl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veru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jdawwal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kull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bniedem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huwa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9F511-22FB-51CF-34BD-F54BD60950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 b="23576"/>
          <a:stretch/>
        </p:blipFill>
        <p:spPr>
          <a:xfrm>
            <a:off x="-1464" y="0"/>
            <a:ext cx="121934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fid-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dinja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Kien fid-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dinja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dinja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saret bih,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imma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dinja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għarfitux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Ġie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f’daru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niesu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laqgħuhx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Imma lil dawk li</a:t>
            </a:r>
          </a:p>
        </p:txBody>
      </p:sp>
    </p:spTree>
    <p:extLst>
      <p:ext uri="{BB962C8B-B14F-4D97-AF65-F5344CB8AC3E}">
        <p14:creationId xmlns:p14="http://schemas.microsoft.com/office/powerpoint/2010/main" val="2083868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5E1F04-F77D-18CB-B4FD-A527876D18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 b="23576"/>
          <a:stretch/>
        </p:blipFill>
        <p:spPr>
          <a:xfrm>
            <a:off x="-1464" y="0"/>
            <a:ext cx="121934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laqgħuh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is-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setgħa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jsiru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wlied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Alla,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dawk li jemmnu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f’ismu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twieldu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mhux mid-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demm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anqas mill-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ġibda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ġisem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7D0D98-3DA5-C92B-8BC1-508C74A7F4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 b="23576"/>
          <a:stretch/>
        </p:blipFill>
        <p:spPr>
          <a:xfrm>
            <a:off x="-1464" y="0"/>
            <a:ext cx="121934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anqas mir-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rieda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tal-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bnedmin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iżda minn Alla.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l-Verb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bniedem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għammar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fostna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aħna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rajna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glorja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tiegħu,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5AC0AE-B37B-E99F-CE55-E4CB2E86E2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 b="23576"/>
          <a:stretch/>
        </p:blipFill>
        <p:spPr>
          <a:xfrm>
            <a:off x="-1464" y="0"/>
            <a:ext cx="121934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glorja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għandu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mill-Missier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bħala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Ibnu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l-waħdieni,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mimli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bil-grazzja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verità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Ġwanni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xhieda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fuqu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D1A9CC-94F8-CE4D-C22F-0896CFFCA7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8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49231" tIns="24613" rIns="49231" bIns="24613" anchor="t">
            <a:noAutofit/>
            <a:sp3d/>
          </a:bodyPr>
          <a:lstStyle/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Mulej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Alla, 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Ħaruf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ta’ Alla,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Bin il-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Missier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</a:t>
            </a:r>
            <a:endParaRPr lang="en-US" altLang="ko-KR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Int li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tneħħi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d-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dnubiet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tad-dinja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ħenn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għalina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</a:t>
            </a:r>
            <a:endParaRPr lang="fr-FR" altLang="ko-KR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59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977FF-9B37-4C23-85DE-533CA9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 b="23576"/>
          <a:stretch/>
        </p:blipFill>
        <p:spPr>
          <a:xfrm>
            <a:off x="-1464" y="0"/>
            <a:ext cx="121934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meta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għajjat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:</a:t>
            </a:r>
          </a:p>
          <a:p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“Dan hu li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għalih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għedtilkom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: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Jiġi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warajja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imma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hu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aqwa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minni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għax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kien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minn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i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qabli</a:t>
            </a:r>
            <a:r>
              <a:rPr lang="en-US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57021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D8A31B-90D4-4D9A-EFCE-BE4179F5BD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 b="23576"/>
          <a:stretch/>
        </p:blipFill>
        <p:spPr>
          <a:xfrm>
            <a:off x="-1464" y="0"/>
            <a:ext cx="121934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Għax mill-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milja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tiegħu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aħna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lkoll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ħadna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grazzja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fuq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grazzja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Alla ta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Liġi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permezz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Mosè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imma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grazzja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verità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seħħu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DAAAF-E555-CAB9-049F-2A56C3AE7A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 b="23576"/>
          <a:stretch/>
        </p:blipFill>
        <p:spPr>
          <a:xfrm>
            <a:off x="-1464" y="0"/>
            <a:ext cx="121934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permezz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Ġesù Kristu.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Lil Alla għadu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ħadd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 rah;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im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għarrafhulna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Iben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il-waħdieni ta’ Alla,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li hu fi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ħdan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il-Missier.</a:t>
            </a: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F4A4C-CDD3-C031-674D-183F617DB5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 b="23576"/>
          <a:stretch/>
        </p:blipFill>
        <p:spPr>
          <a:xfrm>
            <a:off x="-1464" y="0"/>
            <a:ext cx="1219346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pPr algn="ctr"/>
            <a:endParaRPr lang="en-US" sz="6000" b="1" i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b="1" i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 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Tifħir lilek Kristu</a:t>
            </a:r>
            <a:endParaRPr lang="en-GB" sz="6000" b="1" i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46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9268E-0286-4FF7-53B5-8849C6029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F49C2-09C2-8988-9B8A-FAC54EE71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153" r="3117" b="181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55B7FB-5A8F-56B1-E086-C0362B93B23F}"/>
              </a:ext>
            </a:extLst>
          </p:cNvPr>
          <p:cNvSpPr txBox="1"/>
          <p:nvPr/>
        </p:nvSpPr>
        <p:spPr>
          <a:xfrm>
            <a:off x="191344" y="116632"/>
            <a:ext cx="11430000" cy="596900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 anchor="t">
            <a:noAutofit/>
            <a:sp3d/>
          </a:bodyPr>
          <a:lstStyle/>
          <a:p>
            <a:pPr defTabSz="647985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I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t-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Twelid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ta’ 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Sidna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Ġesù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Kristu</a:t>
            </a:r>
            <a:endParaRPr lang="en-GB" sz="6000" b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defTabSz="647985">
              <a:defRPr/>
            </a:pPr>
            <a:r>
              <a:rPr lang="en-GB" sz="4000" b="1" i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Quddiesa</a:t>
            </a:r>
            <a:r>
              <a:rPr lang="en-GB" sz="4000" b="1" i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ta’ </a:t>
            </a:r>
            <a:r>
              <a:rPr lang="en-GB" sz="4000" b="1" i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Binhar</a:t>
            </a:r>
            <a:endParaRPr lang="mt-MT" sz="4000" b="1" i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540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73F6F-E7BA-39A4-A924-348C0560E4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Jiena nemmen f’All</a:t>
            </a:r>
            <a:r>
              <a:rPr lang="en-GB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 </a:t>
            </a: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wieħed,</a:t>
            </a:r>
            <a:endParaRPr lang="en-US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il-Missier li jista’ kollox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</a:t>
            </a: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en-US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li ħalaq is-sema u </a:t>
            </a:r>
            <a:endParaRPr lang="en-GB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l-art, dak kollu li jidher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dak li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ma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jidhirx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24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A461DE-C735-562A-34BA-71B3227F6A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f’Mulej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wieħed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Ġesù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Kristu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Iben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waħdieni ta’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Alla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imnissel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mill-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Missier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qabel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kull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żmien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777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0328A7-44CB-F535-82C5-2CA3F3766F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Alla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minn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Alla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dawl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minn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dawl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Alla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veru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minn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Alla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veru,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imnissel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mhux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magħmul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natura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waħda</a:t>
            </a: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mt-MT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</a:t>
            </a:r>
            <a:r>
              <a:rPr lang="en-US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al-</a:t>
            </a:r>
            <a:r>
              <a:rPr lang="en-US" altLang="en-US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Missier</a:t>
            </a:r>
            <a:r>
              <a:rPr lang="en-US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mt-MT" altLang="en-US" sz="6000" b="1" spc="-79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</a:t>
            </a:r>
            <a:r>
              <a:rPr lang="en-US" altLang="en-US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bih</a:t>
            </a:r>
            <a:r>
              <a:rPr lang="en-US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sar</a:t>
            </a:r>
            <a:r>
              <a:rPr lang="mt-MT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kollox</a:t>
            </a:r>
            <a:r>
              <a:rPr lang="en-US" altLang="en-US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22920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B69BB-211D-83A4-B1A0-19A734B520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Niżel mis-smewwiet għalina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l-bnedmin u għall-fidwa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tagħna. 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l-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ġisem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bis-se</a:t>
            </a:r>
            <a:r>
              <a:rPr lang="mt-M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tal-Ispirtu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Santu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minn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Marija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Verġni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997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C5E9-3116-AAE9-6428-3A7A33FB76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it-I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sar bniedem. Sallbuh għalina, bata taħt Ponzju Pilatu, miet u difnuh, 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it-I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fit-tielet jum qam 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it-I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minn bejn l-imwiet, skont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3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C521E0-C418-CD63-37A3-E1050190D9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8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lIns="49231" tIns="24613" rIns="49231" bIns="24613" anchor="t">
            <a:noAutofit/>
            <a:sp3d/>
          </a:bodyPr>
          <a:lstStyle/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Int li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tneħħi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d-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dnubiet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tad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dinja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ilqa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’ t-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talb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tagħna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Int li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qiegħed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fuq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il-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lemin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tal-Missier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ħenn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għalina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</a:t>
            </a:r>
            <a:r>
              <a:rPr lang="en-US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Għaliex</a:t>
            </a:r>
            <a:r>
              <a:rPr lang="en-US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</a:t>
            </a:r>
            <a:r>
              <a:rPr lang="en-US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nt</a:t>
            </a:r>
            <a:r>
              <a:rPr lang="en-US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waħdek</a:t>
            </a:r>
            <a:r>
              <a:rPr lang="en-US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Qaddis</a:t>
            </a:r>
            <a:r>
              <a:rPr lang="en-US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</a:t>
            </a:r>
            <a:r>
              <a:rPr lang="mt-MT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en-GB" altLang="ko-KR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3891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938746-C1B1-73D8-F66D-15BB7B495F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it-I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il-Kotba mqaddsa,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it-I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tela’ s-sema, u qieghed fuq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it-IT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il-lemin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tal-Missier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għandu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jerġa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jiġi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bil-glorja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biex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jagħmel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ħaqq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339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D7E797-F92A-22DF-1858-7045CF742D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mill-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ħajjin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u mill-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mejtin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u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saltna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tiegħu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ma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jkollhiex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tmiem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 U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fl-Ispirtu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s-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Santu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Mulej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li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jagħti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l-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ħajja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li </a:t>
            </a:r>
            <a:r>
              <a:rPr lang="en-US" alt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ġej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mill-Missier u mill-Iben:</a:t>
            </a:r>
            <a:r>
              <a:rPr lang="en-US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0680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035BC-1CFB-25B9-9CC1-9E90BEFC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li Hu meqjum u mweġġah flimkien mal-Missier u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7606089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FD77F7-57D2-F980-38DB-3FA27DF001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fi Knisja waħda, 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qaddisa, kattolika,appostolika.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Nistqarr magħmudija waħda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4942991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ECBCFE-F758-C006-7A66-64AF6552AB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  <a:sp3d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U nistenna l-qawma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mill-imwiet, u l-ħajja </a:t>
            </a: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taż-żmien li ġej. </a:t>
            </a:r>
            <a:endParaRPr lang="mt-MT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75405" eaLnBrk="1" hangingPunct="1">
              <a:spcBef>
                <a:spcPct val="0"/>
              </a:spcBef>
              <a:buNone/>
              <a:defRPr/>
            </a:pPr>
            <a:r>
              <a:rPr lang="fi-FI" alt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Ammen.</a:t>
            </a:r>
            <a:endParaRPr lang="en-US" alt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932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28621-E93B-355C-25B3-7E07C2767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D8F51-3425-72DB-1FB3-7C15D6866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153" r="3117" b="181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7715E5-B7A1-29A4-150F-6739F7BE0105}"/>
              </a:ext>
            </a:extLst>
          </p:cNvPr>
          <p:cNvSpPr txBox="1"/>
          <p:nvPr/>
        </p:nvSpPr>
        <p:spPr>
          <a:xfrm>
            <a:off x="191344" y="116632"/>
            <a:ext cx="11430000" cy="596900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 anchor="t">
            <a:noAutofit/>
            <a:sp3d/>
          </a:bodyPr>
          <a:lstStyle/>
          <a:p>
            <a:pPr defTabSz="647985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I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t-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Twelid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ta’ 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Sidna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Ġesù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Kristu</a:t>
            </a:r>
            <a:endParaRPr lang="en-GB" sz="6000" b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defTabSz="647985">
              <a:defRPr/>
            </a:pPr>
            <a:r>
              <a:rPr lang="en-GB" sz="4000" b="1" i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Quddiesa</a:t>
            </a:r>
            <a:r>
              <a:rPr lang="en-GB" sz="4000" b="1" i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ta’ </a:t>
            </a:r>
            <a:r>
              <a:rPr lang="en-GB" sz="4000" b="1" i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Binhar</a:t>
            </a:r>
            <a:endParaRPr lang="mt-MT" sz="4000" b="1" i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122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7D07F-29DF-449A-867D-374B688BC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5CBE72-989A-E76A-6E7C-1F36E32C8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8814" r="1186" b="8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F0995-3281-1EB8-B57A-B2A90A34C6C4}"/>
              </a:ext>
            </a:extLst>
          </p:cNvPr>
          <p:cNvSpPr txBox="1"/>
          <p:nvPr/>
        </p:nvSpPr>
        <p:spPr>
          <a:xfrm>
            <a:off x="407368" y="404664"/>
            <a:ext cx="4455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t-MT" sz="96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becedary Expanded" pitchFamily="2" charset="0"/>
              </a:rPr>
              <a:t>AWGURI</a:t>
            </a:r>
            <a:endParaRPr lang="en-MT" sz="96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becedary Expa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2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7ABC0A-B5B2-D5FE-111F-46BA67B949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8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lIns="49231" tIns="24613" rIns="49231" bIns="24613" anchor="t">
            <a:noAutofit/>
            <a:sp3d/>
          </a:bodyPr>
          <a:lstStyle/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Int </a:t>
            </a:r>
            <a:r>
              <a:rPr lang="en-US" altLang="ko-KR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waħdek</a:t>
            </a:r>
            <a:r>
              <a:rPr lang="en-US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US" altLang="ko-KR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Mulej</a:t>
            </a:r>
            <a:r>
              <a:rPr lang="en-US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mt-MT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</a:t>
            </a:r>
            <a:r>
              <a:rPr lang="en-US" altLang="ko-KR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nt</a:t>
            </a:r>
            <a:r>
              <a:rPr lang="fr-FR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mt-MT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w</a:t>
            </a:r>
            <a:r>
              <a:rPr lang="fr-FR" altLang="ko-KR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aħdek</a:t>
            </a:r>
            <a:r>
              <a:rPr lang="mt-MT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il-</a:t>
            </a:r>
            <a:r>
              <a:rPr lang="fr-FR" altLang="ko-KR" sz="6000" b="1" spc="-79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għoli</a:t>
            </a:r>
            <a:r>
              <a:rPr lang="fr-FR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</a:t>
            </a:r>
            <a:r>
              <a:rPr lang="mt-MT" altLang="ko-KR" sz="6000" b="1" spc="-79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endParaRPr lang="en-US" altLang="ko-KR" sz="6000" b="1" spc="-79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Ġesù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Kristu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,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ma’ l-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Ispirtu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s-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Santu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: </a:t>
            </a:r>
          </a:p>
          <a:p>
            <a:pPr defTabSz="82688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fil-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glorja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tal-Missier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Alla. </a:t>
            </a:r>
            <a:r>
              <a:rPr lang="fr-FR" altLang="ko-KR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Ammen</a:t>
            </a:r>
            <a:r>
              <a:rPr lang="fr-FR" altLang="ko-KR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4321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072E8-68FC-AD9A-019D-00F0D2A74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E5E2F-951D-40B3-CE5A-8840459F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153" r="3117" b="181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E4C39-41E9-6948-1920-91F17103EC17}"/>
              </a:ext>
            </a:extLst>
          </p:cNvPr>
          <p:cNvSpPr txBox="1"/>
          <p:nvPr/>
        </p:nvSpPr>
        <p:spPr>
          <a:xfrm>
            <a:off x="191344" y="116632"/>
            <a:ext cx="11430000" cy="596900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 anchor="t">
            <a:noAutofit/>
            <a:sp3d/>
          </a:bodyPr>
          <a:lstStyle/>
          <a:p>
            <a:pPr defTabSz="647985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I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t-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Twelid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ta’ 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Sidna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Ġesù</a:t>
            </a:r>
            <a:r>
              <a:rPr lang="en-GB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Kristu</a:t>
            </a:r>
            <a:endParaRPr lang="en-GB" sz="6000" b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defTabSz="647985">
              <a:defRPr/>
            </a:pPr>
            <a:r>
              <a:rPr lang="en-GB" sz="4000" b="1" i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Quddiesa</a:t>
            </a:r>
            <a:r>
              <a:rPr lang="en-GB" sz="4000" b="1" i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ta’ </a:t>
            </a:r>
            <a:r>
              <a:rPr lang="en-GB" sz="4000" b="1" i="1" dirty="0" err="1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Binhar</a:t>
            </a:r>
            <a:endParaRPr lang="mt-MT" sz="4000" b="1" i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BD5933-A792-B5D3-D56A-EB4D8F3D81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885"/>
            <a:ext cx="12192000" cy="6836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  <a:noFill/>
        </p:spPr>
        <p:txBody>
          <a:bodyPr wrap="square" rtlCol="0" anchor="t">
            <a:noAutofit/>
            <a:sp3d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I</a:t>
            </a:r>
          </a:p>
          <a:p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Raw it-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truf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kollha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tal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-art is-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salvazzjoni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ta’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Alla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tagħna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mill-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Ktieb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tal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-Profeta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Isaija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	</a:t>
            </a:r>
            <a:r>
              <a:rPr lang="mt-MT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Is 52, 7-10</a:t>
            </a:r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20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13230</TotalTime>
  <Words>1191</Words>
  <Application>Microsoft Office PowerPoint</Application>
  <PresentationFormat>Widescreen</PresentationFormat>
  <Paragraphs>230</Paragraphs>
  <Slides>66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Abecedary Expanded</vt:lpstr>
      <vt:lpstr>Arial</vt:lpstr>
      <vt:lpstr>Calibri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Elvio Spiteri</cp:lastModifiedBy>
  <cp:revision>176</cp:revision>
  <dcterms:created xsi:type="dcterms:W3CDTF">2011-07-13T07:33:25Z</dcterms:created>
  <dcterms:modified xsi:type="dcterms:W3CDTF">2024-12-29T13:19:15Z</dcterms:modified>
</cp:coreProperties>
</file>