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638" r:id="rId2"/>
    <p:sldId id="293" r:id="rId3"/>
    <p:sldId id="264" r:id="rId4"/>
    <p:sldId id="1124" r:id="rId5"/>
    <p:sldId id="1125" r:id="rId6"/>
    <p:sldId id="1126" r:id="rId7"/>
    <p:sldId id="1127" r:id="rId8"/>
    <p:sldId id="1128" r:id="rId9"/>
    <p:sldId id="1129" r:id="rId10"/>
    <p:sldId id="1130" r:id="rId11"/>
    <p:sldId id="1131" r:id="rId12"/>
    <p:sldId id="1132" r:id="rId13"/>
    <p:sldId id="1133" r:id="rId14"/>
    <p:sldId id="1134" r:id="rId15"/>
    <p:sldId id="269" r:id="rId16"/>
    <p:sldId id="259" r:id="rId17"/>
    <p:sldId id="270" r:id="rId18"/>
    <p:sldId id="1135" r:id="rId19"/>
    <p:sldId id="1136" r:id="rId20"/>
    <p:sldId id="1137" r:id="rId21"/>
    <p:sldId id="1138" r:id="rId22"/>
    <p:sldId id="1141" r:id="rId23"/>
    <p:sldId id="1139" r:id="rId24"/>
    <p:sldId id="1140" r:id="rId25"/>
    <p:sldId id="1142" r:id="rId26"/>
    <p:sldId id="308" r:id="rId27"/>
    <p:sldId id="276" r:id="rId28"/>
    <p:sldId id="1143" r:id="rId29"/>
    <p:sldId id="1144" r:id="rId30"/>
    <p:sldId id="1145" r:id="rId31"/>
    <p:sldId id="1146" r:id="rId32"/>
    <p:sldId id="1147" r:id="rId33"/>
    <p:sldId id="1148" r:id="rId34"/>
    <p:sldId id="1149" r:id="rId35"/>
    <p:sldId id="1150" r:id="rId36"/>
    <p:sldId id="309" r:id="rId37"/>
    <p:sldId id="619" r:id="rId38"/>
    <p:sldId id="311" r:id="rId39"/>
    <p:sldId id="1166" r:id="rId40"/>
    <p:sldId id="312" r:id="rId41"/>
    <p:sldId id="457" r:id="rId42"/>
    <p:sldId id="1151" r:id="rId43"/>
    <p:sldId id="1152" r:id="rId44"/>
    <p:sldId id="1153" r:id="rId45"/>
    <p:sldId id="1154" r:id="rId46"/>
    <p:sldId id="1155" r:id="rId47"/>
    <p:sldId id="1156" r:id="rId48"/>
    <p:sldId id="1157" r:id="rId49"/>
    <p:sldId id="1158" r:id="rId50"/>
    <p:sldId id="1159" r:id="rId51"/>
    <p:sldId id="1160" r:id="rId52"/>
    <p:sldId id="1161" r:id="rId53"/>
    <p:sldId id="1162" r:id="rId54"/>
    <p:sldId id="1163" r:id="rId55"/>
    <p:sldId id="1164" r:id="rId56"/>
    <p:sldId id="310" r:id="rId57"/>
    <p:sldId id="1167" r:id="rId58"/>
  </p:sldIdLst>
  <p:sldSz cx="12192000" cy="6858000"/>
  <p:notesSz cx="6858000" cy="9144000"/>
  <p:defaultTextStyle>
    <a:defPPr>
      <a:defRPr lang="en-US"/>
    </a:defPPr>
    <a:lvl1pPr marL="0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329063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658125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987188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316251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1645314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166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1E7D"/>
    <a:srgbClr val="006600"/>
    <a:srgbClr val="FFFFFF"/>
    <a:srgbClr val="FF9933"/>
    <a:srgbClr val="3C0A96"/>
    <a:srgbClr val="D9D9D9"/>
    <a:srgbClr val="3C0B9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>
      <p:cViewPr varScale="1">
        <p:scale>
          <a:sx n="151" d="100"/>
          <a:sy n="151" d="100"/>
        </p:scale>
        <p:origin x="468" y="108"/>
      </p:cViewPr>
      <p:guideLst>
        <p:guide orient="horz" pos="1176"/>
        <p:guide pos="1666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04/01/2025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29063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58125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987188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16251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645314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7E161-CCEA-85AC-B2DE-4F4808522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11E6A-EAE1-4BA0-6F40-EED4B66F1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D737E-5CBD-5D3F-D2ED-352340190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FC7D1-ED20-F3FE-ACD3-EBFB059E2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18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8643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AA73-C6A2-0BF3-7346-A7953F78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6D9FD-8732-1359-7EA5-358BA66A0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301BB-E90B-9D0F-80BB-69C37DB3C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10889-602E-F751-6229-B02F4C53C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0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545BD-938F-3CEF-009F-279BBA9FB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20255-D505-298E-A779-03E5C6078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A58DA-E1DC-FED8-D2C8-23CC7FAC5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D7F06-1E6C-B9AF-A969-CC51A54CC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1799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D557-930B-DC5C-5B1F-C82142E2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56A6B-5082-F19A-F810-BAFEEC4C4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F9D70-14E6-A30F-A709-06B10F706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9473F-425B-0CD6-4AEB-8C95F96A6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8888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60224-8131-B138-8173-6C9531813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FEACC-0915-0D99-4E23-299E68255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1C427-DC56-E85E-86C2-5C4799215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41C5B-6089-9519-A071-C0E5C9A3D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1620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3CD3-F4C4-EF82-A65D-79B7BA7C6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670874-877E-62A4-DFF4-67EA7DFAE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FE6DC0-7A6D-C2AB-D3E2-AA6119253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C458F-8B24-8B70-500F-DEB26598A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0639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EF80-4677-8271-8F80-FC96AD82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E2548-2ABB-F23D-52E8-D98F10148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C3127-3997-83F9-E2DE-D4B970EB0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7B2D-4039-3E33-A124-308521A80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7286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D25B6-F089-B403-ED2C-CEC14260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F44F2-E2CE-2008-167F-645A578EF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6E670-7CC8-10C1-FD95-8BD266A23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11684-54AB-1F64-0B60-4C5512548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25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7097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2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0984" indent="0" algn="ctr">
              <a:buNone/>
              <a:defRPr/>
            </a:lvl2pPr>
            <a:lvl3pPr marL="701968" indent="0" algn="ctr">
              <a:buNone/>
              <a:defRPr/>
            </a:lvl3pPr>
            <a:lvl4pPr marL="1052951" indent="0" algn="ctr">
              <a:buNone/>
              <a:defRPr/>
            </a:lvl4pPr>
            <a:lvl5pPr marL="1403936" indent="0" algn="ctr">
              <a:buNone/>
              <a:defRPr/>
            </a:lvl5pPr>
            <a:lvl6pPr marL="1754920" indent="0" algn="ctr">
              <a:buNone/>
              <a:defRPr/>
            </a:lvl6pPr>
            <a:lvl7pPr marL="2105904" indent="0" algn="ctr">
              <a:buNone/>
              <a:defRPr/>
            </a:lvl7pPr>
            <a:lvl8pPr marL="2456888" indent="0" algn="ctr">
              <a:buNone/>
              <a:defRPr/>
            </a:lvl8pPr>
            <a:lvl9pPr marL="28078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0547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FA86714-D3D7-4448-A8BF-70BD05F732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4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199" cy="1362075"/>
          </a:xfrm>
        </p:spPr>
        <p:txBody>
          <a:bodyPr anchor="t"/>
          <a:lstStyle>
            <a:lvl1pPr algn="l">
              <a:defRPr sz="304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199" cy="1500187"/>
          </a:xfrm>
        </p:spPr>
        <p:txBody>
          <a:bodyPr anchor="b"/>
          <a:lstStyle>
            <a:lvl1pPr marL="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1pPr>
            <a:lvl2pPr marL="3509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701968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3pPr>
            <a:lvl4pPr marL="1052951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4pPr>
            <a:lvl5pPr marL="1403936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5pPr>
            <a:lvl6pPr marL="1754920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6pPr>
            <a:lvl7pPr marL="2105904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7pPr>
            <a:lvl8pPr marL="2456888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8pPr>
            <a:lvl9pPr marL="2807872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6" cy="5853113"/>
          </a:xfrm>
        </p:spPr>
        <p:txBody>
          <a:bodyPr/>
          <a:lstStyle>
            <a:lvl1pPr>
              <a:defRPr sz="2483"/>
            </a:lvl1pPr>
            <a:lvl2pPr>
              <a:defRPr sz="2144"/>
            </a:lvl2pPr>
            <a:lvl3pPr>
              <a:defRPr sz="186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483"/>
            </a:lvl1pPr>
            <a:lvl2pPr marL="350984" indent="0">
              <a:buNone/>
              <a:defRPr sz="2144"/>
            </a:lvl2pPr>
            <a:lvl3pPr marL="701968" indent="0">
              <a:buNone/>
              <a:defRPr sz="1863"/>
            </a:lvl3pPr>
            <a:lvl4pPr marL="1052951" indent="0">
              <a:buNone/>
              <a:defRPr sz="1524"/>
            </a:lvl4pPr>
            <a:lvl5pPr marL="1403936" indent="0">
              <a:buNone/>
              <a:defRPr sz="1524"/>
            </a:lvl5pPr>
            <a:lvl6pPr marL="1754920" indent="0">
              <a:buNone/>
              <a:defRPr sz="1524"/>
            </a:lvl6pPr>
            <a:lvl7pPr marL="2105904" indent="0">
              <a:buNone/>
              <a:defRPr sz="1524"/>
            </a:lvl7pPr>
            <a:lvl8pPr marL="2456888" indent="0">
              <a:buNone/>
              <a:defRPr sz="1524"/>
            </a:lvl8pPr>
            <a:lvl9pPr marL="2807872" indent="0">
              <a:buNone/>
              <a:defRPr sz="15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3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74" r:id="rId12"/>
    <p:sldLayoutId id="2147483875" r:id="rId13"/>
  </p:sldLayoutIdLst>
  <p:txStyles>
    <p:titleStyle>
      <a:lvl1pPr algn="ctr" defTabSz="701968" rtl="0" eaLnBrk="1" latinLnBrk="0" hangingPunct="1">
        <a:spcBef>
          <a:spcPct val="0"/>
        </a:spcBef>
        <a:buNone/>
        <a:defRPr sz="3386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3238" indent="-263238" algn="l" defTabSz="701968" rtl="0" eaLnBrk="1" latinLnBrk="0" hangingPunct="1">
        <a:spcBef>
          <a:spcPct val="20000"/>
        </a:spcBef>
        <a:buFont typeface="Arial" pitchFamily="34" charset="0"/>
        <a:buChar char="•"/>
        <a:defRPr sz="24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70349" indent="-219365" algn="l" defTabSz="701968" rtl="0" eaLnBrk="1" latinLnBrk="0" hangingPunct="1">
        <a:spcBef>
          <a:spcPct val="20000"/>
        </a:spcBef>
        <a:buFont typeface="Arial" pitchFamily="34" charset="0"/>
        <a:buChar char="–"/>
        <a:defRPr sz="214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7746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28444" indent="-175492" algn="l" defTabSz="701968" rtl="0" eaLnBrk="1" latinLnBrk="0" hangingPunct="1">
        <a:spcBef>
          <a:spcPct val="20000"/>
        </a:spcBef>
        <a:buFont typeface="Arial" pitchFamily="34" charset="0"/>
        <a:buChar char="–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79428" indent="-175492" algn="l" defTabSz="701968" rtl="0" eaLnBrk="1" latinLnBrk="0" hangingPunct="1">
        <a:spcBef>
          <a:spcPct val="20000"/>
        </a:spcBef>
        <a:buFont typeface="Arial" pitchFamily="34" charset="0"/>
        <a:buChar char="»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930412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281396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63238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2983364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5098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70196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52951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403936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5492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10590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5688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807872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B80FF-BA6A-26FA-D6AA-77563068B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6D0E37-A83E-3F27-35B9-D2CF91663CB9}"/>
              </a:ext>
            </a:extLst>
          </p:cNvPr>
          <p:cNvSpPr txBox="1"/>
          <p:nvPr/>
        </p:nvSpPr>
        <p:spPr>
          <a:xfrm>
            <a:off x="119336" y="4806798"/>
            <a:ext cx="10009112" cy="201622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Festa tal-Familja Mqaddsa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ta’ Ġesù, Marija u Ġużeppi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11775-E495-CC4D-7149-E03F9E11D6BA}"/>
              </a:ext>
            </a:extLst>
          </p:cNvPr>
          <p:cNvSpPr txBox="1"/>
          <p:nvPr/>
        </p:nvSpPr>
        <p:spPr>
          <a:xfrm>
            <a:off x="10751840" y="6296248"/>
            <a:ext cx="1440160" cy="52677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Sena </a:t>
            </a:r>
            <a:r>
              <a:rPr lang="mt-MT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Ċ</a:t>
            </a:r>
            <a:endParaRPr lang="mt-MT" sz="16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6916D0-DFB1-A876-FA3B-7890A2185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70" y="188640"/>
            <a:ext cx="1224136" cy="12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89FE-0C95-3CEF-4C32-AE6EE16D0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53C8F-10D0-9EB7-1437-EB20FE26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ABC58B-49EB-D746-2731-4C54B87CE003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Hemm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qatlu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gendus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ressqu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tifel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quddiem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Għeli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qaltlu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3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117EE-AE43-955A-D442-44CF1423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F97A3-6585-E2B2-4F7A-6EEEE0394D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80F7E9-3B5D-1E1D-A9E4-005D5E24E83E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Nitolbok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sidi;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daqskemm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int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sidi, jien dik il-mara li kienet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wieqfa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hawn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ħdejk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titlob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2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6428E-312F-EDDC-FD77-896BCFA9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8BEA-3247-9682-2D03-CAF914292F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762DC7-1F7A-A300-5852-659EDFD8B247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dan 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tifel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kont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tlabt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laqa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t-talba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tlabtu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06BC-9943-E0C3-AE0B-838AE4FC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321F6-DB4B-0AA2-AA28-83FE5221E6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164F73-B4D3-51A2-89D5-7CA0138732E6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issa jien se nagħtih lill-Mulej il-jiem kollha ta’ ħajtu,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9F9A0-0909-B76D-B161-36846150E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BEAED-9AB2-9AEC-FC3C-78156634A1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C774F3-3229-9D69-73D3-E884B76350F6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kemm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idum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ħaj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ikun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tal-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”. U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qiemu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hemmhekk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2F3CD-7671-C998-DC26-9D3A754C20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6A2CE-9B45-5332-7313-2FDDE7F715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9A380-D60B-EEC6-6D1F-C68F742C26C5}"/>
              </a:ext>
            </a:extLst>
          </p:cNvPr>
          <p:cNvSpPr txBox="1"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  <a:noFill/>
        </p:spPr>
        <p:txBody>
          <a:bodyPr wrap="square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Salm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Responsorjali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it-I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Salm 83 (84), 2-3. 5-6. 9-10</a:t>
            </a: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Henjin dawk li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jgħammru f’darek, Mulej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18A17-96CC-2525-EF6C-C5DB0091F5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Kemm hi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għażiża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tal-eżerċti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5357-1EA2-D7C3-6355-CE44802E9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CFBA0-3604-42E4-0EB5-39B7FE2D0C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73ADAB-73F9-7B98-A0C0-43CD50FEADC3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Tixxennaq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tinfena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ruħi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għat-tempju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ngħanni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ferħan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b’ruħi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ġismi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188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4F3C0-7737-B984-C12A-E5D95ECDE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6743C5-8002-9E62-48F5-85EC0C9F5B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233407-3D6B-23A3-9955-AC6787AF2821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Henjin dawk li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jgħammru f’darek, Mulej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1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11C4E1-FAEA-CED2-83D9-12DF4E78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  <a:noFill/>
        </p:spPr>
        <p:txBody>
          <a:bodyPr wrap="square" rtlCol="0" anchor="t">
            <a:noAutofit/>
            <a:sp3d/>
          </a:bodyPr>
          <a:lstStyle/>
          <a:p>
            <a:r>
              <a:rPr lang="en-GB" sz="6000" b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Samwel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mogħti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lill-Mulej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il-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jiem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kollha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ta’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ħajtu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Ewwel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Ktieb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ta’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Samwel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		</a:t>
            </a:r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1 Sam 1, 20-22.24-28</a:t>
            </a:r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23F3B-66EB-7407-DEA6-8D66A41A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E6B283-3060-F3BA-1492-55C3C463AA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4E63C0-0EB9-3F54-DDD0-A0DE4C89A1EA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Henjin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dawk li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jgħammru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f’darek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jfaħħruk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dejjem.</a:t>
            </a:r>
          </a:p>
        </p:txBody>
      </p:sp>
    </p:spTree>
    <p:extLst>
      <p:ext uri="{BB962C8B-B14F-4D97-AF65-F5344CB8AC3E}">
        <p14:creationId xmlns:p14="http://schemas.microsoft.com/office/powerpoint/2010/main" val="16149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C647E-D280-BA56-07D9-F3D9A1D82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CDB75-7729-74D1-92F6-9A6E960F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CBFAF1-248D-917A-4AEE-9ACCA4322C7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Henjin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dawk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jsibu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fik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qawwa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għandhom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qalbhom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pellegrinaġġ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għat-tempju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84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6EA79-A377-CB30-280B-329C5DBF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FD8923-8B98-C38D-B35C-6DEB1D0C18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90967A-0B60-1C31-E6F3-1F56D41476B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Henjin dawk li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jgħammru f’darek, Mulej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6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A770-3335-35D8-1937-4D105D197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063E1-83E2-7D3E-1D91-C1EE13A0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0FA0ED-AAEA-D9E5-5D13-E0EED2BD54C6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tal-eżerċti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talbi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agħti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widen,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Ġakobb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320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D3F16-D37E-580A-DEE0-9D49FE1E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6A968-1284-89A8-AAE2-3BE55B11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A06D7C-AB80-1431-5BE2-45C3B91E740E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Ħares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o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lejn it-tarka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ħares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lejn is-sultan,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midluk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6265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3A0C5-0193-6325-9329-B0199060C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CEFAC-3607-009D-AE6D-672048E826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979" r="3170" b="2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8DDC34-CE34-7CE9-7F33-BC3E415B997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Henjin dawk li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jgħammru f’darek, Mulej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74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E8EC7-6034-3482-A91E-8BED284BAA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algn="l" eaLnBrk="1" hangingPunct="1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II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sv-SE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Nistgħu nissejħu wlied Alla, u hekk aħna tassew!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mill-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Ewwel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Ittra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ta’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Ġwann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Appostlu</a:t>
            </a:r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	</a:t>
            </a:r>
            <a:r>
              <a:rPr lang="pl-PL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 Ġw 3, 1-2, 21-24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6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B9932-B4B5-4E31-C484-C829429F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Għeżież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araw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b’liema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għożża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ħabbna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Missier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nistgħu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nissejħu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wlied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AAB6-AB07-A313-2603-2D6AF0C06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4588F-AAF3-8F52-BD8F-3161FAE2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69ABA7-A806-322C-D7B9-78472D64A881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hekk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aħna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tassew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Għalhekk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tagħrafniex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għarfitx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96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DBDD0-AADF-1672-AF5D-147DF77E5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98720-7161-0ABC-1920-347ABB1859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FF57A1-0A73-2939-EFA0-092468CB9F74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Għeżież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issa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aħna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wlied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x’se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nkunu ’l quddiem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mhuwiex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irrivelat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Madankollu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nafu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meta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jidher hu,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5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DC660-81E8-847B-5979-AB00FD17F2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iż-żmien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Anna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tqalet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wasal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żmienha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wildet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semmietu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Samwel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50779-0180-2B3B-01C0-6740409FB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1EC1D-5B0D-70E2-43DA-AFBB21A1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86D4F5-C3EB-FE62-371B-6B0111855C15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aħna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nkunu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bħalu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narawh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kif inhu.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Għeżież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jekk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kuxjenza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ċċanfarniex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50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D6CCF-7162-EFEF-77E9-F274A6B76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AA1BA-D3C3-6BA7-B21E-C94FEDAD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261050-C2D0-04BA-2EC6-351C33474CD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aħna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qalbna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qawwija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quddiem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nitolbu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naqilgħuh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mingħandu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13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4E1D2-22CD-D322-2C26-510BEA245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D898E-5477-6424-2BE2-57EF7E93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BAB578-05D9-8F0C-2587-F763A5CFA60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qegħdin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inżommu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kmandamenti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nagħmlu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dak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jogħġob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36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36A9F-0D0B-389C-494A-F93C5E95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F53F5-93D2-CDFD-7CCE-2E73128F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991C79-80ED-D6FC-6A50-30204A1729F0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Dan hu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kmandament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nemmnu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fl-isem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Ibnu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Ġesù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Kristu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9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2D178-0DDD-466D-C9C5-C8570B74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1153D4-8A50-9E5D-8006-E3829C27C0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61652-01F0-0E71-FD44-F9A309870284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nħobbu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’l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xulxin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kif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wissiena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hu. Min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iżomm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kmandamenti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jgħammar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fih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25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EB22B-5C05-CD06-B1A3-00849E98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F8656-8354-B056-68F6-69F4DFBF42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5B17C6-F2BA-D41A-9E72-3749F89208FE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B’hekk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nagħrfu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hu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jgħammar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fina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Ispirtu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hu tana.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23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8D9B1-5B94-1956-2D9C-ECE1795D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176" r="1899" b="176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19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3D6B3F-A962-6F93-40CA-C32C5B42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6448" r="968" b="8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10188" y="571500"/>
            <a:ext cx="5910312" cy="27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8800" b="1" i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1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4CBD7-7430-C0F8-AFF3-81785978C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6448" r="968" b="8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3872" y="260648"/>
            <a:ext cx="6939136" cy="4633106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pPr algn="ctr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</a:rPr>
              <a:t>Mulej</a:t>
            </a:r>
          </a:p>
          <a:p>
            <a:pPr algn="ctr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</a:rPr>
              <a:t>iftħilna qalbna</a:t>
            </a:r>
          </a:p>
          <a:p>
            <a:pPr algn="ctr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</a:rPr>
              <a:t>biex nifhmu </a:t>
            </a:r>
          </a:p>
          <a:p>
            <a:pPr algn="ctr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</a:rPr>
              <a:t>dak li jgħid Ibnek.</a:t>
            </a: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A943-A560-9256-9CD7-F5DA2DCD9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7DBCC-409C-C506-DEF4-434A882F4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6448" r="968" b="8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3306CD12-17DC-A4DD-ACC0-8EFE1D32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5BAF12BD-D2BC-57BA-60AE-198206360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188" y="571500"/>
            <a:ext cx="5910312" cy="27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8800" b="1" i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3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4E14B-7934-4348-0BA4-2D0F88C62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F1544-5D05-A593-7F83-AE5D6D2118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50F403-7776-8682-B2C0-F01735D2A46C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għaliex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– kif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hi –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tlabtu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”.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Elkana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familja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kollha tala’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joffri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s-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sagrifiċċju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sena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70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200" tIns="35100" rIns="70200" bIns="35100" anchor="t">
            <a:noAutofit/>
            <a:sp3d/>
          </a:bodyPr>
          <a:lstStyle/>
          <a:p>
            <a:endParaRPr lang="en-US" sz="6000" b="1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ġenituri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sabu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lil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Ġesù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fit-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tempju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bilqiegħda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f’nofs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l-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għalliema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Bidu tal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skont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San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Luqa</a:t>
            </a:r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		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Lq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2, 41-52</a:t>
            </a:r>
            <a:endParaRPr lang="en-GB" sz="60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76C6B-9090-01D4-53DA-5E6FE023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6A003-1E16-A06A-5459-74AB4EB4DB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sena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ġenituri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Ġesù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kienu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jmorru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Ġerusalemm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-festa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tal-Għid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0E4A4-04CB-DB9B-692B-E30021CC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19A5B-DCD6-1688-FDA3-652F5FF9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68877A-419F-1D50-74A5-1547F73706B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kellu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tnax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-il sena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telgħu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wkoll,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skont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drawwa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dik il-festa.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0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CE99F-A1FE-BDDA-64C5-5DA1BD238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ACE33-FA4C-48BE-679C-4BB623E1CA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D63009-0E41-7091-4A50-ED70D303598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Wara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għaddew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dawk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ġranet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qabdu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triq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lura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tfajjel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Ġesù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baqa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Ġerusalemm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bla ma kienu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jafu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ġenituri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93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D772-B9B2-09BE-D48B-74E8AC7D2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81A42-0B1F-0C81-CDF2-DA85CA25DF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E07974-04A8-8EB0-D7E7-87023E1516EE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ħasbuh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qiegħed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ma’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xi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wħud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kienu fit-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triq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magħhom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88D10-FCFD-3434-E2B5-66A9FD89E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8DBACB-AA6A-3247-D5CB-EC97221C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1259AD-7BDE-F5E7-A96A-701D0690186B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meta wara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jum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mixi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fittxewh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fost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qrabathom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n-nies li kienu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jafuhom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01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2B765-E8CE-6961-444A-D5350ABF9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C6C028-DDAF-D83B-814B-62D5014763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210A8-4111-8B74-038F-B3B9F1C4CF73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sabuhx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għalhekk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reġgħu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lura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Ġerusalemm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ifittxuh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99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26BB-0F52-6E41-E06F-7B614173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E1B0F-F4BE-3645-92DA-8686D08860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0F1DDC-2F55-3FBE-133A-D66FDDE55AD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Wara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tlitt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ijiem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sabuh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tempju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bilqiegħda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f’nofs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għalliema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jismagħhom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jistaqsihom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04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64488-E45F-254B-DF46-414371530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15011-6139-4B8C-1924-FBE4BE9B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96B064-2E06-ECE5-4808-703AC3D68655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min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semgħu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baqa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mistagħġeb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dehen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tweġibiet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43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97001-662F-9E0B-1F14-B10883338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CA068-32FE-2016-7F8A-46788DD3F5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158D26-9F05-CCC9-0AE8-58381F2B7154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Kif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rawh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instamtu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ommu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qaltlu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“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dan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għaliex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għamiltilna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hekk?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0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F9FAF-44EF-0104-FB75-5D0947F9A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32D17-A70C-05EB-5002-09317E67D3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4A2A10-E57A-52D7-D943-75539FB0E0B5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jtemm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wegħda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Anna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telgħetx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18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8B699-2144-4513-48F7-6A79233A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F29139-F208-7ED2-7AA6-BE779095FB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3AC1D8-90C4-068A-A9D4-F897C7D2F58D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Ara,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missierek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jiena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konna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qegħdin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infittxuk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b’qalbna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maqsuma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”.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35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C8EF-33FD-DABD-DE91-82DBBD4D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FDC8D-A538-D3AC-34FE-413140073D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9EE5D2-5720-DD3B-AC5C-8982CA38BBE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hu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qalilhom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“U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għaliex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kontu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qegħdin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tfittxuni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?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85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38295-D32B-89EB-BE46-E0987E4B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CDA32-B2B8-8D61-3ADD-0CA01BA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FD996A-D53B-5830-BE44-D64D3F11BF7B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tafux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jiena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għandi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nkun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hu 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Missieri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?”.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kliemu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fehmuhx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13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AC62-888F-B36C-9780-A4B38712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2B733-7364-D8E8-88EB-9D974DEBAE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DBE270-2352-44E6-C820-6D410BD0B44D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Imbagħad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niżel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magħhom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raġa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mar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Nazaret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kien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jobdihom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92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71485-F940-3EE5-7801-AF83AF10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3BC0C-77B4-B0E7-524B-0B91588D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1A9CF7-A475-4CE1-4701-D06ACEB48DE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ommu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kienet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tgħożż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f’qalbha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dawn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ħwejjeġ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kollha.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73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B610-56D2-CFC6-D358-A66F0DEA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8F6D92-F2AF-7D52-2AE2-16A55EBD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6D19C1-6C3D-B822-12F3-94F5CD8FB835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hekk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Ġesù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baqa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jikber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fl-għerf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fis-snin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fil-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grazzja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quddiem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quddiem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bnedmin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9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C3468-B3D5-6C62-E2CE-200D6ADB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2" t="614" r="12388" b="614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pPr algn="ctr"/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Tifħir lilek Kristu</a:t>
            </a:r>
            <a:endParaRPr lang="en-GB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424A-EAFB-5458-2F09-971875FF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718C57-B9E5-97E7-E6AA-27D0BBC9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CF4D14-5B1C-DC90-C411-67D835E25210}"/>
              </a:ext>
            </a:extLst>
          </p:cNvPr>
          <p:cNvSpPr txBox="1"/>
          <p:nvPr/>
        </p:nvSpPr>
        <p:spPr>
          <a:xfrm>
            <a:off x="119336" y="4806798"/>
            <a:ext cx="10009112" cy="201622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Festa tal-Familja Mqaddsa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ta’ Ġesù, Marija u Ġużeppi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C5943-19FE-C6DD-2D95-7EEB99F985D1}"/>
              </a:ext>
            </a:extLst>
          </p:cNvPr>
          <p:cNvSpPr txBox="1"/>
          <p:nvPr/>
        </p:nvSpPr>
        <p:spPr>
          <a:xfrm>
            <a:off x="10751840" y="6296248"/>
            <a:ext cx="1440160" cy="52677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Sena </a:t>
            </a:r>
            <a:r>
              <a:rPr lang="mt-MT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Ċ</a:t>
            </a:r>
            <a:endParaRPr lang="mt-MT" sz="16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99D50-C585-A73B-0AF2-DDFD9CA01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70" y="188640"/>
            <a:ext cx="1224136" cy="12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5423-F4B7-A194-6401-ECC055DA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68D38-A815-B0B9-5B1F-17C4B9B1CE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4AB4B0-2809-CFBB-B15D-C4CB430AEAD1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għaliex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żewġha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“Meta nkun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ftamt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tifel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3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DA05-5668-B1FB-DA72-9D8865FC3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FEC6A-B702-7A28-F5B5-2EB1C19AF0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D4385D-CEFF-BEFA-ED01-FA2DF5AC28EC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imbagħad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nieħdu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biex jidher quddiem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jibqa’ hemm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dejjem”.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2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1678B-AEB3-BF89-5974-B97DD421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B58AF-1197-E572-E164-CF62CCC4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E001CE-9492-B623-5285-E48BE497BC8D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fatmitu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Anna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tellgħet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’il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binha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magħha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f’Silo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CE514-C7F5-8296-226D-2803D972D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9839F-B5BF-CBDF-E29A-C60C812F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3549" r="3212" b="135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2A672-1817-FA62-FFB5-08AB810831E0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Ħadet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magħha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gendus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tliet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snin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efa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dqiq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żaqq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inbid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marret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tfajjel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magħha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5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13276</TotalTime>
  <Words>827</Words>
  <Application>Microsoft Office PowerPoint</Application>
  <PresentationFormat>Widescreen</PresentationFormat>
  <Paragraphs>180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Elvio Spiteri</cp:lastModifiedBy>
  <cp:revision>183</cp:revision>
  <dcterms:created xsi:type="dcterms:W3CDTF">2011-07-13T07:33:25Z</dcterms:created>
  <dcterms:modified xsi:type="dcterms:W3CDTF">2025-01-04T13:47:36Z</dcterms:modified>
</cp:coreProperties>
</file>