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638" r:id="rId2"/>
    <p:sldId id="293" r:id="rId3"/>
    <p:sldId id="264" r:id="rId4"/>
    <p:sldId id="1167" r:id="rId5"/>
    <p:sldId id="1168" r:id="rId6"/>
    <p:sldId id="1169" r:id="rId7"/>
    <p:sldId id="1170" r:id="rId8"/>
    <p:sldId id="1171" r:id="rId9"/>
    <p:sldId id="269" r:id="rId10"/>
    <p:sldId id="259" r:id="rId11"/>
    <p:sldId id="270" r:id="rId12"/>
    <p:sldId id="1172" r:id="rId13"/>
    <p:sldId id="1173" r:id="rId14"/>
    <p:sldId id="1174" r:id="rId15"/>
    <p:sldId id="1175" r:id="rId16"/>
    <p:sldId id="1176" r:id="rId17"/>
    <p:sldId id="1177" r:id="rId18"/>
    <p:sldId id="1178" r:id="rId19"/>
    <p:sldId id="1179" r:id="rId20"/>
    <p:sldId id="308" r:id="rId21"/>
    <p:sldId id="276" r:id="rId22"/>
    <p:sldId id="1180" r:id="rId23"/>
    <p:sldId id="1181" r:id="rId24"/>
    <p:sldId id="1182" r:id="rId25"/>
    <p:sldId id="1183" r:id="rId26"/>
    <p:sldId id="1184" r:id="rId27"/>
    <p:sldId id="309" r:id="rId28"/>
    <p:sldId id="619" r:id="rId29"/>
    <p:sldId id="311" r:id="rId30"/>
    <p:sldId id="1193" r:id="rId31"/>
    <p:sldId id="312" r:id="rId32"/>
    <p:sldId id="457" r:id="rId33"/>
    <p:sldId id="1185" r:id="rId34"/>
    <p:sldId id="1186" r:id="rId35"/>
    <p:sldId id="1187" r:id="rId36"/>
    <p:sldId id="1188" r:id="rId37"/>
    <p:sldId id="1189" r:id="rId38"/>
    <p:sldId id="1190" r:id="rId39"/>
    <p:sldId id="1191" r:id="rId40"/>
    <p:sldId id="310" r:id="rId41"/>
    <p:sldId id="1194" r:id="rId42"/>
  </p:sldIdLst>
  <p:sldSz cx="12192000" cy="6858000"/>
  <p:notesSz cx="6858000" cy="9144000"/>
  <p:defaultTextStyle>
    <a:defPPr>
      <a:defRPr lang="en-US"/>
    </a:defPPr>
    <a:lvl1pPr marL="0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329063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658125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987188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316251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1645314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1974376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2303439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2632502" algn="l" defTabSz="658125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1666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91E7D"/>
    <a:srgbClr val="006600"/>
    <a:srgbClr val="FFFFFF"/>
    <a:srgbClr val="FF9933"/>
    <a:srgbClr val="3C0A96"/>
    <a:srgbClr val="D9D9D9"/>
    <a:srgbClr val="3C0B9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660"/>
  </p:normalViewPr>
  <p:slideViewPr>
    <p:cSldViewPr>
      <p:cViewPr varScale="1">
        <p:scale>
          <a:sx n="151" d="100"/>
          <a:sy n="151" d="100"/>
        </p:scale>
        <p:origin x="468" y="108"/>
      </p:cViewPr>
      <p:guideLst>
        <p:guide orient="horz" pos="1176"/>
        <p:guide pos="1666"/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B4817F0-0CD3-4041-B3F3-CA601BCF9FD6}" type="datetimeFigureOut">
              <a:rPr lang="mt-MT" smtClean="0"/>
              <a:pPr/>
              <a:t>04/01/2025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mt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F45CE5E-9425-4996-9A9B-BCF059114427}" type="slidenum">
              <a:rPr lang="mt-MT" smtClean="0"/>
              <a:pPr/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21565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329063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658125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987188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316251" algn="l" defTabSz="658125" rtl="0" eaLnBrk="1" latinLnBrk="0" hangingPunct="1">
      <a:defRPr sz="847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1645314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6pPr>
    <a:lvl7pPr marL="1974376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7pPr>
    <a:lvl8pPr marL="2303439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8pPr>
    <a:lvl9pPr marL="2632502" algn="l" defTabSz="658125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11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8D777-4099-A423-037C-12A272E97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C932D2-2406-A80F-E9A3-FDC872440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7D401B-704E-1FD8-7E26-6AD5E2860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87EB9-C35E-905E-5E2D-D68E70062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12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0125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F6531-54D8-5FE7-408B-18553F3E3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B7D50D-0F6E-A6BF-6E8D-183718FC6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6123E2-2805-4544-DF60-8011D8B8F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69F47-2763-3649-475D-91C1646AD3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13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9677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1A750-DA66-A8DA-67E3-A55743E51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0A5C5-C275-B973-483F-759D29E6E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ACC05A-EC50-EAAC-C5A0-2EA17636E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C7166-7F6E-EF42-4981-DD57853E9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14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68612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0D3C8-4CC6-9FB3-78FD-0ED9B927D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3C46B-242C-E4EC-F4C8-006255356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46AA65-9F47-9C4E-3198-3B9405C85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13931-8275-91F5-C447-DBFEF19DC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15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5976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F8997-49B0-505A-8FD2-31870FD4F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AD4E4-1A1A-2E94-79F7-A4DAD7573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F5EF1D-8D7B-7C98-300E-3C5FD5DC6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20F23-4CFD-CF53-9BB1-D50AAA7C02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16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9543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051B-CBD5-9B41-613C-DC791886C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27010-8AED-2FEC-D47F-C1E8AA55E7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A77F44-3812-A7B5-DC6E-06FEAADDA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B3A28-2D4C-053B-0BE6-5D5812B2C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17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5295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F1182-C8A0-E623-7E21-1125B9ACD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7F198-1DA7-DF97-4938-C0DE9B6E4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F8A7C0-8257-2CDF-13E5-BBA10F39A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15879-573B-8F55-1073-B1EE099708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18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98937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7E9D3-B360-D279-17EF-EBFD4C02E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7BEAD-89F3-4E78-7CA9-C8F84A69B5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7DC938-0208-D956-F60C-B025E41F3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B78A6-FDCB-F67A-683A-69DACD72DF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19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3299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19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0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1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2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3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54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05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5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0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50984" indent="0" algn="ctr">
              <a:buNone/>
              <a:defRPr/>
            </a:lvl2pPr>
            <a:lvl3pPr marL="701968" indent="0" algn="ctr">
              <a:buNone/>
              <a:defRPr/>
            </a:lvl3pPr>
            <a:lvl4pPr marL="1052951" indent="0" algn="ctr">
              <a:buNone/>
              <a:defRPr/>
            </a:lvl4pPr>
            <a:lvl5pPr marL="1403936" indent="0" algn="ctr">
              <a:buNone/>
              <a:defRPr/>
            </a:lvl5pPr>
            <a:lvl6pPr marL="1754920" indent="0" algn="ctr">
              <a:buNone/>
              <a:defRPr/>
            </a:lvl6pPr>
            <a:lvl7pPr marL="2105904" indent="0" algn="ctr">
              <a:buNone/>
              <a:defRPr/>
            </a:lvl7pPr>
            <a:lvl8pPr marL="2456888" indent="0" algn="ctr">
              <a:buNone/>
              <a:defRPr/>
            </a:lvl8pPr>
            <a:lvl9pPr marL="28078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80547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FA86714-D3D7-4448-A8BF-70BD05F732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4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199" cy="1362075"/>
          </a:xfrm>
        </p:spPr>
        <p:txBody>
          <a:bodyPr anchor="t"/>
          <a:lstStyle>
            <a:lvl1pPr algn="l">
              <a:defRPr sz="304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199" cy="1500187"/>
          </a:xfrm>
        </p:spPr>
        <p:txBody>
          <a:bodyPr anchor="b"/>
          <a:lstStyle>
            <a:lvl1pPr marL="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1pPr>
            <a:lvl2pPr marL="350984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2pPr>
            <a:lvl3pPr marL="701968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3pPr>
            <a:lvl4pPr marL="1052951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4pPr>
            <a:lvl5pPr marL="1403936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5pPr>
            <a:lvl6pPr marL="1754920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6pPr>
            <a:lvl7pPr marL="2105904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7pPr>
            <a:lvl8pPr marL="2456888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8pPr>
            <a:lvl9pPr marL="2807872" indent="0">
              <a:buNone/>
              <a:defRPr sz="10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44"/>
            </a:lvl1pPr>
            <a:lvl2pPr>
              <a:defRPr sz="1863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44"/>
            </a:lvl1pPr>
            <a:lvl2pPr>
              <a:defRPr sz="1863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0984" indent="0">
              <a:buNone/>
              <a:defRPr sz="1524" b="1"/>
            </a:lvl2pPr>
            <a:lvl3pPr marL="701968" indent="0">
              <a:buNone/>
              <a:defRPr sz="1355" b="1"/>
            </a:lvl3pPr>
            <a:lvl4pPr marL="1052951" indent="0">
              <a:buNone/>
              <a:defRPr sz="1242" b="1"/>
            </a:lvl4pPr>
            <a:lvl5pPr marL="1403936" indent="0">
              <a:buNone/>
              <a:defRPr sz="1242" b="1"/>
            </a:lvl5pPr>
            <a:lvl6pPr marL="1754920" indent="0">
              <a:buNone/>
              <a:defRPr sz="1242" b="1"/>
            </a:lvl6pPr>
            <a:lvl7pPr marL="2105904" indent="0">
              <a:buNone/>
              <a:defRPr sz="1242" b="1"/>
            </a:lvl7pPr>
            <a:lvl8pPr marL="2456888" indent="0">
              <a:buNone/>
              <a:defRPr sz="1242" b="1"/>
            </a:lvl8pPr>
            <a:lvl9pPr marL="2807872" indent="0">
              <a:buNone/>
              <a:defRPr sz="12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863"/>
            </a:lvl1pPr>
            <a:lvl2pPr>
              <a:defRPr sz="1524"/>
            </a:lvl2pPr>
            <a:lvl3pPr>
              <a:defRPr sz="1355"/>
            </a:lvl3pPr>
            <a:lvl4pPr>
              <a:defRPr sz="1242"/>
            </a:lvl4pPr>
            <a:lvl5pPr>
              <a:defRPr sz="1242"/>
            </a:lvl5pPr>
            <a:lvl6pPr>
              <a:defRPr sz="1242"/>
            </a:lvl6pPr>
            <a:lvl7pPr>
              <a:defRPr sz="1242"/>
            </a:lvl7pPr>
            <a:lvl8pPr>
              <a:defRPr sz="1242"/>
            </a:lvl8pPr>
            <a:lvl9pPr>
              <a:defRPr sz="12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0984" indent="0">
              <a:buNone/>
              <a:defRPr sz="1524" b="1"/>
            </a:lvl2pPr>
            <a:lvl3pPr marL="701968" indent="0">
              <a:buNone/>
              <a:defRPr sz="1355" b="1"/>
            </a:lvl3pPr>
            <a:lvl4pPr marL="1052951" indent="0">
              <a:buNone/>
              <a:defRPr sz="1242" b="1"/>
            </a:lvl4pPr>
            <a:lvl5pPr marL="1403936" indent="0">
              <a:buNone/>
              <a:defRPr sz="1242" b="1"/>
            </a:lvl5pPr>
            <a:lvl6pPr marL="1754920" indent="0">
              <a:buNone/>
              <a:defRPr sz="1242" b="1"/>
            </a:lvl6pPr>
            <a:lvl7pPr marL="2105904" indent="0">
              <a:buNone/>
              <a:defRPr sz="1242" b="1"/>
            </a:lvl7pPr>
            <a:lvl8pPr marL="2456888" indent="0">
              <a:buNone/>
              <a:defRPr sz="1242" b="1"/>
            </a:lvl8pPr>
            <a:lvl9pPr marL="2807872" indent="0">
              <a:buNone/>
              <a:defRPr sz="12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4" cy="3951288"/>
          </a:xfrm>
        </p:spPr>
        <p:txBody>
          <a:bodyPr/>
          <a:lstStyle>
            <a:lvl1pPr>
              <a:defRPr sz="1863"/>
            </a:lvl1pPr>
            <a:lvl2pPr>
              <a:defRPr sz="1524"/>
            </a:lvl2pPr>
            <a:lvl3pPr>
              <a:defRPr sz="1355"/>
            </a:lvl3pPr>
            <a:lvl4pPr>
              <a:defRPr sz="1242"/>
            </a:lvl4pPr>
            <a:lvl5pPr>
              <a:defRPr sz="1242"/>
            </a:lvl5pPr>
            <a:lvl6pPr>
              <a:defRPr sz="1242"/>
            </a:lvl6pPr>
            <a:lvl7pPr>
              <a:defRPr sz="1242"/>
            </a:lvl7pPr>
            <a:lvl8pPr>
              <a:defRPr sz="1242"/>
            </a:lvl8pPr>
            <a:lvl9pPr>
              <a:defRPr sz="12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15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6" cy="5853113"/>
          </a:xfrm>
        </p:spPr>
        <p:txBody>
          <a:bodyPr/>
          <a:lstStyle>
            <a:lvl1pPr>
              <a:defRPr sz="2483"/>
            </a:lvl1pPr>
            <a:lvl2pPr>
              <a:defRPr sz="2144"/>
            </a:lvl2pPr>
            <a:lvl3pPr>
              <a:defRPr sz="1863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072"/>
            </a:lvl1pPr>
            <a:lvl2pPr marL="350984" indent="0">
              <a:buNone/>
              <a:defRPr sz="903"/>
            </a:lvl2pPr>
            <a:lvl3pPr marL="701968" indent="0">
              <a:buNone/>
              <a:defRPr sz="790"/>
            </a:lvl3pPr>
            <a:lvl4pPr marL="1052951" indent="0">
              <a:buNone/>
              <a:defRPr sz="677"/>
            </a:lvl4pPr>
            <a:lvl5pPr marL="1403936" indent="0">
              <a:buNone/>
              <a:defRPr sz="677"/>
            </a:lvl5pPr>
            <a:lvl6pPr marL="1754920" indent="0">
              <a:buNone/>
              <a:defRPr sz="677"/>
            </a:lvl6pPr>
            <a:lvl7pPr marL="2105904" indent="0">
              <a:buNone/>
              <a:defRPr sz="677"/>
            </a:lvl7pPr>
            <a:lvl8pPr marL="2456888" indent="0">
              <a:buNone/>
              <a:defRPr sz="677"/>
            </a:lvl8pPr>
            <a:lvl9pPr marL="2807872" indent="0">
              <a:buNone/>
              <a:defRPr sz="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15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2483"/>
            </a:lvl1pPr>
            <a:lvl2pPr marL="350984" indent="0">
              <a:buNone/>
              <a:defRPr sz="2144"/>
            </a:lvl2pPr>
            <a:lvl3pPr marL="701968" indent="0">
              <a:buNone/>
              <a:defRPr sz="1863"/>
            </a:lvl3pPr>
            <a:lvl4pPr marL="1052951" indent="0">
              <a:buNone/>
              <a:defRPr sz="1524"/>
            </a:lvl4pPr>
            <a:lvl5pPr marL="1403936" indent="0">
              <a:buNone/>
              <a:defRPr sz="1524"/>
            </a:lvl5pPr>
            <a:lvl6pPr marL="1754920" indent="0">
              <a:buNone/>
              <a:defRPr sz="1524"/>
            </a:lvl6pPr>
            <a:lvl7pPr marL="2105904" indent="0">
              <a:buNone/>
              <a:defRPr sz="1524"/>
            </a:lvl7pPr>
            <a:lvl8pPr marL="2456888" indent="0">
              <a:buNone/>
              <a:defRPr sz="1524"/>
            </a:lvl8pPr>
            <a:lvl9pPr marL="2807872" indent="0">
              <a:buNone/>
              <a:defRPr sz="152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2"/>
            </a:lvl1pPr>
            <a:lvl2pPr marL="350984" indent="0">
              <a:buNone/>
              <a:defRPr sz="903"/>
            </a:lvl2pPr>
            <a:lvl3pPr marL="701968" indent="0">
              <a:buNone/>
              <a:defRPr sz="790"/>
            </a:lvl3pPr>
            <a:lvl4pPr marL="1052951" indent="0">
              <a:buNone/>
              <a:defRPr sz="677"/>
            </a:lvl4pPr>
            <a:lvl5pPr marL="1403936" indent="0">
              <a:buNone/>
              <a:defRPr sz="677"/>
            </a:lvl5pPr>
            <a:lvl6pPr marL="1754920" indent="0">
              <a:buNone/>
              <a:defRPr sz="677"/>
            </a:lvl6pPr>
            <a:lvl7pPr marL="2105904" indent="0">
              <a:buNone/>
              <a:defRPr sz="677"/>
            </a:lvl7pPr>
            <a:lvl8pPr marL="2456888" indent="0">
              <a:buNone/>
              <a:defRPr sz="677"/>
            </a:lvl8pPr>
            <a:lvl9pPr marL="2807872" indent="0">
              <a:buNone/>
              <a:defRPr sz="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1" cy="4525963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90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E10778-D944-4AB8-9F6F-1A63392EEDCF}" type="datetimeFigureOut">
              <a:rPr lang="en-US" smtClean="0"/>
              <a:pPr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2"/>
            <a:ext cx="3860800" cy="365125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90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90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A037685-1C15-487E-81C9-5013992F7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8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74" r:id="rId12"/>
    <p:sldLayoutId id="2147483875" r:id="rId13"/>
  </p:sldLayoutIdLst>
  <p:txStyles>
    <p:titleStyle>
      <a:lvl1pPr algn="ctr" defTabSz="701968" rtl="0" eaLnBrk="1" latinLnBrk="0" hangingPunct="1">
        <a:spcBef>
          <a:spcPct val="0"/>
        </a:spcBef>
        <a:buNone/>
        <a:defRPr sz="3386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3238" indent="-263238" algn="l" defTabSz="701968" rtl="0" eaLnBrk="1" latinLnBrk="0" hangingPunct="1">
        <a:spcBef>
          <a:spcPct val="20000"/>
        </a:spcBef>
        <a:buFont typeface="Arial" pitchFamily="34" charset="0"/>
        <a:buChar char="•"/>
        <a:defRPr sz="248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70349" indent="-219365" algn="l" defTabSz="701968" rtl="0" eaLnBrk="1" latinLnBrk="0" hangingPunct="1">
        <a:spcBef>
          <a:spcPct val="20000"/>
        </a:spcBef>
        <a:buFont typeface="Arial" pitchFamily="34" charset="0"/>
        <a:buChar char="–"/>
        <a:defRPr sz="214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77460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86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228444" indent="-175492" algn="l" defTabSz="701968" rtl="0" eaLnBrk="1" latinLnBrk="0" hangingPunct="1">
        <a:spcBef>
          <a:spcPct val="20000"/>
        </a:spcBef>
        <a:buFont typeface="Arial" pitchFamily="34" charset="0"/>
        <a:buChar char="–"/>
        <a:defRPr sz="152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579428" indent="-175492" algn="l" defTabSz="701968" rtl="0" eaLnBrk="1" latinLnBrk="0" hangingPunct="1">
        <a:spcBef>
          <a:spcPct val="20000"/>
        </a:spcBef>
        <a:buFont typeface="Arial" pitchFamily="34" charset="0"/>
        <a:buChar char="»"/>
        <a:defRPr sz="152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930412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281396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632380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2983364" indent="-175492" algn="l" defTabSz="701968" rtl="0" eaLnBrk="1" latinLnBrk="0" hangingPunct="1">
        <a:spcBef>
          <a:spcPct val="20000"/>
        </a:spcBef>
        <a:buFont typeface="Arial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50984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701968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52951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403936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54920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105904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56888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807872" algn="l" defTabSz="701968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8D501F-34FC-B3EC-A2D8-732A8B52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r="2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6D0E37-A83E-3F27-35B9-D2CF91663CB9}"/>
              </a:ext>
            </a:extLst>
          </p:cNvPr>
          <p:cNvSpPr txBox="1"/>
          <p:nvPr/>
        </p:nvSpPr>
        <p:spPr>
          <a:xfrm>
            <a:off x="119336" y="4806798"/>
            <a:ext cx="10009112" cy="201622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 anchor="t">
            <a:noAutofit/>
            <a:sp3d/>
          </a:bodyPr>
          <a:lstStyle/>
          <a:p>
            <a:pPr defTabSz="647985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L-Imqaddsa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defTabSz="647985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Omm Alla Marija</a:t>
            </a:r>
            <a:endParaRPr lang="mt-MT" sz="4000" b="1" i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11775-E495-CC4D-7149-E03F9E11D6BA}"/>
              </a:ext>
            </a:extLst>
          </p:cNvPr>
          <p:cNvSpPr txBox="1"/>
          <p:nvPr/>
        </p:nvSpPr>
        <p:spPr>
          <a:xfrm>
            <a:off x="10751840" y="6296248"/>
            <a:ext cx="1440160" cy="52677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 anchor="t">
            <a:noAutofit/>
            <a:sp3d/>
          </a:bodyPr>
          <a:lstStyle/>
          <a:p>
            <a:pPr defTabSz="647985"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Sena </a:t>
            </a:r>
            <a:r>
              <a:rPr lang="mt-MT" sz="2800" b="1" i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Ċ</a:t>
            </a:r>
            <a:endParaRPr lang="mt-MT" sz="1600" b="1" i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C32B7-84FD-795F-4ABF-1FF94BC69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70" y="188640"/>
            <a:ext cx="1224136" cy="12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2F28B-7891-BDA3-A224-69C8013132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676" r="2676" b="2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19A380-D60B-EEC6-6D1F-C68F742C26C5}"/>
              </a:ext>
            </a:extLst>
          </p:cNvPr>
          <p:cNvSpPr txBox="1"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  <a:noFill/>
        </p:spPr>
        <p:txBody>
          <a:bodyPr wrap="square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Salm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Responsorjali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it-IT" sz="24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Salm 66(67):2-3,5,6,8</a:t>
            </a: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endParaRPr lang="de-DE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Iħenn għalina Alla, </a:t>
            </a:r>
          </a:p>
          <a:p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	u jberikna.</a:t>
            </a:r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8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1D2467-514E-6F83-F5D8-852741C06F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676" r="2676" b="2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Iħenn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għalina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jberikna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;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idawwar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fuqna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dija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wiċċu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083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94F2D-B167-28FE-D234-E8AA0873E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D3993E-7136-8FCA-A291-8B6F087D9B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676" r="2676" b="2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213E6E-11C2-D204-568B-B372C56A0EB7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Biex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jingħarfu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fuq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l-art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triqatek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fost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ġnus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kollha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s-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salvazzjoni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tiegħek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99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EADB2-E757-CA2F-92ED-87F4AEFE9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FBF53-9E5B-79C6-FBBD-18A8FBDF84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676" r="2676" b="2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0C2041-B5AA-470E-53EC-D73EDCDB0EDE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Iħenn għalina Alla, </a:t>
            </a:r>
          </a:p>
          <a:p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	u jberikna.</a:t>
            </a:r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94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95EFF-97AD-9E99-DF1D-BC5F6209A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B4880-F753-BC0D-52AB-B6A894E256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676" r="2676" b="2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9C3BE1-68BA-83B8-E017-6D85F900AEB2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Jithennew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ġnus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jgħannu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bil-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ferħ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35128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64055-478A-77BB-95FC-48B2E8E08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7455B7-5E3F-7332-12AE-5D6F32A97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676" r="2676" b="2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13705D-6B3E-DA2B-2F65-06FE140FF5B2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trieġi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popli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bis-sewwa,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ġnus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fuq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l-art inti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tmexxihom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37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FC593-080E-B703-2516-4AE3966D9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E59F37-D423-3EDF-7FA0-9B88D5CA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676" r="2676" b="2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559339-9FDF-C4CD-218D-C15098C777B7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Iħenn għalina Alla, </a:t>
            </a:r>
          </a:p>
          <a:p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	u jberikna.</a:t>
            </a:r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3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AE481-1736-E404-890D-BD77BAE6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C82A9F-CC94-514F-84E3-67B9DA5A6F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676" r="2676" b="2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123926-1354-EDDF-5ECC-7489D75BBDB0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it-I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Ifaħħruk il-popli, o Alla,</a:t>
            </a:r>
          </a:p>
          <a:p>
            <a:r>
              <a:rPr lang="it-I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ifaħħruk il-popli kollha.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6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FE8F2-1A16-DFE5-9447-422B4EF1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049AB0-725F-E9C3-8307-83C7063C4B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676" r="2676" b="2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9AA4FD-DA6E-FC92-E1D2-038EFF6B4658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Iberikna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tibża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minnu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l-art kollha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minn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tarf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għall-ieħor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2353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8B2B1-CAF1-831E-0D16-242859F9D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278F3-7D68-D7C2-F5E2-DEB73AA83F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676" r="2676" b="26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F211C8-A442-E461-96E9-499CEB511275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Iħenn għalina Alla, </a:t>
            </a:r>
          </a:p>
          <a:p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		u jberikna.</a:t>
            </a:r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1814A-B85A-55A8-04EC-E4B0966FFD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1065" r="1065" b="106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  <a:noFill/>
        </p:spPr>
        <p:txBody>
          <a:bodyPr wrap="square" rtlCol="0" anchor="t">
            <a:noAutofit/>
            <a:sp3d/>
          </a:bodyPr>
          <a:lstStyle/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I</a:t>
            </a:r>
          </a:p>
          <a:p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Isejħu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ismi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fuq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ulied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Iżrael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, u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jiena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nberikhom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.</a:t>
            </a: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Ktieb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tan-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Numri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		</a:t>
            </a:r>
            <a:r>
              <a:rPr lang="mt-MT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Num 6:22-27</a:t>
            </a:r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206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FF9CC-B489-1748-9455-B5FDDFB6AD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2674" r="1917" b="267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11430000" cy="5969000"/>
          </a:xfrm>
        </p:spPr>
        <p:txBody>
          <a:bodyPr anchor="t">
            <a:noAutofit/>
            <a:sp3d/>
          </a:bodyPr>
          <a:lstStyle/>
          <a:p>
            <a:pPr algn="l" eaLnBrk="1" hangingPunct="1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571500"/>
            <a:ext cx="11430000" cy="5969000"/>
          </a:xfrm>
        </p:spPr>
        <p:txBody>
          <a:bodyPr anchor="t">
            <a:noAutofit/>
            <a:sp3d/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II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sv-SE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Alla bagħat lil Ibnu, imwieled minn mara.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Qari mill-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Ittra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ta’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San Pawl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Appostlu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itchFamily="18" charset="0"/>
              </a:rPr>
              <a:t>lill-Galatin</a:t>
            </a:r>
            <a:r>
              <a:rPr lang="en-US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		</a:t>
            </a:r>
            <a:r>
              <a:rPr lang="pl-PL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Gal 4:4-7</a:t>
            </a:r>
            <a:endParaRPr lang="en-US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6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E4927D-1DCB-043B-FF39-F9AE35A329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2674" r="1917" b="267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Ħuti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meta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waslet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milja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taż-żmien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bagħat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Ibnu,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88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A9E2B-EB37-8C0C-6929-834B26A4C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D805EC-6D76-9487-4A26-485E6EA5EE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2674" r="1917" b="267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4BDD90-8980-E392-C558-8CA38287BA64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imwieled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minn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mara,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imwieled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taħt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Liġi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biex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jifdi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dawk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li kienu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taħt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Liġi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85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3EF18-1A03-C228-A680-99C4330B6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B5D7BB-4F31-1D38-5769-DD414E0155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2674" r="1917" b="267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21E401-5C88-5246-F9D1-A4AE9CB2C6E3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biex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ikollna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adozzjoni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ta’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wlied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9831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6BCCD-A064-3F8B-CF85-AED0D7864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56CA3F-32AA-EF5A-1F13-C399C147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2674" r="1917" b="267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560B5A-025D-9245-3661-4372B06E586F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intom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ulied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bagħat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Ispirtu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ta’ Ibnu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f’qalbna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jgħajjat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: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“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Abbà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!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Missier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!”.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86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BAA76-123F-88C6-EA03-1ADCDFF86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C85449-FDB3-ED93-90A9-0F8F634EE2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2674" r="1917" b="267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8FF062-74FE-3C58-2A97-DD709B87DCB3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hekk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m’intix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iżjed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ilsir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iżda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iben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: u jekk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iben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31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E6DC0-A547-5B66-FC42-35FBE6162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F3C394-7F9E-4DBB-5ADA-C32C5C3DEA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2674" r="1917" b="267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3E7776-7C11-70B1-1A4B-81F9BA60AAFC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werriet ukoll </a:t>
            </a:r>
          </a:p>
          <a:p>
            <a:r>
              <a:rPr lang="sv-SE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bil-grazzja ta’ Alla.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08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338AEC-5BC1-2F3C-714E-2BB41A31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2674" r="1917" b="267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  <a:noFill/>
        </p:spPr>
        <p:txBody>
          <a:bodyPr wrap="square" lIns="70200" tIns="35100" rIns="70200" bIns="35100" rtlCol="0" anchor="t">
            <a:noAutofit/>
            <a:sp3d/>
          </a:bodyPr>
          <a:lstStyle/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Il-Kelma tal-Mulej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 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Irroddu ħajr lill Alla</a:t>
            </a:r>
            <a:endParaRPr lang="en-GB" sz="6000" b="1" i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19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F8824-BF85-6A82-56D3-C3BBC4B72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b="138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785" tIns="49893" rIns="99785" bIns="49893" anchor="t">
            <a:noAutofit/>
            <a:sp3d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>
              <a:solidFill>
                <a:srgbClr val="FFFFFF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6157" y="3930514"/>
            <a:ext cx="5910312" cy="27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9785" tIns="49893" rIns="99785" bIns="49893" anchor="t">
            <a:noAutofit/>
            <a:sp3d/>
          </a:bodyPr>
          <a:lstStyle/>
          <a:p>
            <a:pPr algn="ctr" eaLnBrk="1" hangingPunct="1">
              <a:defRPr/>
            </a:pPr>
            <a:r>
              <a:rPr lang="mt-MT" sz="8800" b="1" i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</a:p>
          <a:p>
            <a:pPr algn="ctr">
              <a:defRPr/>
            </a:pPr>
            <a:r>
              <a:rPr lang="mt-MT" sz="8800" b="1" i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  <a:endParaRPr lang="en-GB" sz="8800" b="1" i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61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471471-F3AB-5144-89CF-AA01CBD4D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b="138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6172" y="130324"/>
            <a:ext cx="11619656" cy="6597352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algn="ctr">
              <a:defRPr/>
            </a:pPr>
            <a:r>
              <a:rPr lang="sv-SE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itchFamily="18" charset="0"/>
              </a:rPr>
              <a:t>Lhud 1:1-2</a:t>
            </a:r>
          </a:p>
          <a:p>
            <a:pPr algn="ctr">
              <a:defRPr/>
            </a:pPr>
            <a:endParaRPr lang="sv-SE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Alla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fl-imgħoddi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kellem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lil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missirijietna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ħafna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drabi</a:t>
            </a:r>
            <a:endParaRPr lang="en-US" sz="5400" b="1" dirty="0">
              <a:solidFill>
                <a:srgbClr val="FFFFFF"/>
              </a:solidFill>
              <a:effectLst/>
              <a:latin typeface="Constantia" panose="02030602050306030303" pitchFamily="18" charset="0"/>
            </a:endParaRPr>
          </a:p>
          <a:p>
            <a:pPr algn="ctr">
              <a:defRPr/>
            </a:pP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u 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b’ħafna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manjieri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permezz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tal-profeti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.</a:t>
            </a:r>
          </a:p>
          <a:p>
            <a:pPr algn="ctr">
              <a:defRPr/>
            </a:pP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Issa 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f’dan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 l-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aħħar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żmien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, </a:t>
            </a:r>
          </a:p>
          <a:p>
            <a:pPr algn="ctr">
              <a:defRPr/>
            </a:pP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huwa </a:t>
            </a: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kellimna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permezz</a:t>
            </a:r>
            <a:r>
              <a:rPr lang="en-US" sz="5400" b="1" dirty="0">
                <a:solidFill>
                  <a:srgbClr val="FFFFFF"/>
                </a:solidFill>
                <a:effectLst/>
                <a:latin typeface="Constantia" panose="02030602050306030303" pitchFamily="18" charset="0"/>
              </a:rPr>
              <a:t> ta’ Ibnu.</a:t>
            </a:r>
            <a:endParaRPr lang="mt-MT" sz="6000" b="1" dirty="0">
              <a:solidFill>
                <a:srgbClr val="FFFFFF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7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4BAED-ED5D-6151-ABFC-A354B8CF1B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1065" r="1065" b="106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Il-Mulej kellem lil Mosè </a:t>
            </a:r>
          </a:p>
          <a:p>
            <a:r>
              <a:rPr lang="da-DK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qallu: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B7B60-CD27-0E8B-D075-8A2690C21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F8BDF-BEC0-E844-3BCE-3DAE36418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b="138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67D997A9-FA39-3812-08B5-EFE4B9D8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785" tIns="49893" rIns="99785" bIns="49893" anchor="t">
            <a:noAutofit/>
            <a:sp3d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>
              <a:solidFill>
                <a:srgbClr val="FFFFFF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0737913E-5082-64C1-66B6-4D959B014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7" y="3930514"/>
            <a:ext cx="5910312" cy="27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9785" tIns="49893" rIns="99785" bIns="49893" anchor="t">
            <a:noAutofit/>
            <a:sp3d/>
          </a:bodyPr>
          <a:lstStyle/>
          <a:p>
            <a:pPr algn="ctr" eaLnBrk="1" hangingPunct="1">
              <a:defRPr/>
            </a:pPr>
            <a:r>
              <a:rPr lang="mt-MT" sz="8800" b="1" i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</a:p>
          <a:p>
            <a:pPr algn="ctr">
              <a:defRPr/>
            </a:pPr>
            <a:r>
              <a:rPr lang="mt-MT" sz="8800" b="1" i="1" dirty="0"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onstantia" panose="02030602050306030303" pitchFamily="18" charset="0"/>
                <a:cs typeface="Times New Roman" pitchFamily="18" charset="0"/>
              </a:rPr>
              <a:t>Hallelujah</a:t>
            </a:r>
            <a:endParaRPr lang="en-GB" sz="8800" b="1" i="1" dirty="0"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719D6-C9D1-BB37-BE3D-330E29B7F3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974" r="1899" b="197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0200" tIns="35100" rIns="70200" bIns="35100" anchor="t">
            <a:noAutofit/>
            <a:sp3d/>
          </a:bodyPr>
          <a:lstStyle/>
          <a:p>
            <a:endParaRPr lang="en-US" sz="6000" b="1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1500" y="571500"/>
            <a:ext cx="11430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Evan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ġ</a:t>
            </a:r>
            <a:r>
              <a:rPr lang="en-GB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el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</a:t>
            </a:r>
          </a:p>
          <a:p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Sabu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lil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Marija u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lil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Ġużeppi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, bit-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tarbija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mimduda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f’maxtura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Bidu tal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-Evan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ġ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el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u </a:t>
            </a:r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skon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d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San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Luqa</a:t>
            </a:r>
            <a:r>
              <a:rPr lang="en-US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		</a:t>
            </a:r>
            <a:r>
              <a:rPr lang="en-GB" sz="2400" b="1" i="1" dirty="0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Lq 2:16-21</a:t>
            </a:r>
            <a:endParaRPr lang="en-GB" sz="6000" b="1" i="1" dirty="0">
              <a:solidFill>
                <a:srgbClr val="00B05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00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92395-CA14-2A72-0ED9-1FADB6FFA2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974" r="1899" b="197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s-E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F’dak</a:t>
            </a:r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s-E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iż-żmien</a:t>
            </a:r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ir-</a:t>
            </a:r>
            <a:r>
              <a:rPr lang="es-E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ragħajja</a:t>
            </a:r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s-E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marru</a:t>
            </a:r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s-E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jgħaġġlu</a:t>
            </a:r>
            <a:r>
              <a:rPr lang="es-E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FC4D-B09C-81DE-3BED-8F4AF8930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964B5F-EAC1-F986-A71C-16ED8E0A8E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974" r="1899" b="197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11586F-C9E1-6D63-FD5F-6F584B8CBED0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sabu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Marija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Ġużeppi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bit-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tarbija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mimduda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f’maxtura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40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411CB-56B3-30E2-3FAE-490D41B73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C7FE81-7F34-7E35-4B78-029F173BD9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974" r="1899" b="197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01AF23-58AB-FCFC-7309-C6339CA7C3EB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Kif raw dan,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bdew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jgħarrfu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b’kulma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kien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intqal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dwar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dik it-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tarbija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41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4DB37-A6ED-8DDB-F6D1-BCB865751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87C2F9-354A-A495-C9AD-5D9B0E48E2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974" r="1899" b="197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BE9D45-1E9D-C9DE-8873-9B7D49D45015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kull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min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semagħhom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baqa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mistagħġeb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b’dak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li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qalulhom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ir-ragħajja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41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DD9BC-04DD-1A74-2176-85A3DD88A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DB1301-E4D1-9DE9-233B-90BFF1151F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974" r="1899" b="197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CE184F-E5DC-76BC-AAD0-838DCDD5404B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Marija, min-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naħa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tagħha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baqgħet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tgħożż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f’qalbha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dawn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ħwejjeġ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kollha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taħseb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fuqhom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bejnha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bejn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ruħha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00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AD966-326D-D80D-3EE8-3BC2F9DDA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210EA0-B5A8-B546-0B3C-5F3E7E1FD6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974" r="1899" b="197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69BE14-BB4A-36ED-1695-9FB11825577B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Ir-ragħajja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mbagħad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reġgħu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lura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isebbħu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jfaħħru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Alla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kulma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kienu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raw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semgħu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kif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anġlu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kien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qalilhom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30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5DC5-C93D-4756-1E63-B0808505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63AF6E-93E6-A569-AD44-F4A27BE01D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974" r="1899" b="197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C34E34-B8D4-869D-06B1-D12AC96A2E20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Meta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wasal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it-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tmien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jum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biex lit-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tifel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jagħmlulu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ċ-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ċirkonċiżjoni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5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3E756-A0BA-FE37-6DC6-301987DB2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4A52E-B161-33DE-A14B-C70E9BE869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974" r="1899" b="197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6D5A09-6893-DE5E-B102-9BC0BC329778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semmewh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Ġesù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isem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li kien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tah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anġlu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qabel 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tnissel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fil-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ġuf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7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6755D-9B2A-0A0C-5BF1-756BEE493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A12A74-1DB4-406B-48F0-A9D60FF2CB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1065" r="1065" b="106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24C4DE-3584-5385-E1EB-48C1A80AC278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“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Kellem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Aron 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uliedu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għidilhom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: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‘Meta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tbierku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lil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ulied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Iżrael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 hekk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għandkom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tgħidulhom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: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67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C3AAA-1E48-2520-60E8-3190BC8271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974" r="1899" b="197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pPr algn="ctr"/>
            <a:endParaRPr lang="en-US" sz="6000" b="1" i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0" b="1" i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 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Tifħir lilek Kristu</a:t>
            </a:r>
            <a:endParaRPr lang="en-GB" sz="6000" b="1" i="1" dirty="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46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FFAD7-EDCF-728E-D60B-91685DBA2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B7A61-E7AA-D3EA-D2B1-18EAAD6CC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r="2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B62E6-8264-5F5E-F1A0-7F11A7BF78C1}"/>
              </a:ext>
            </a:extLst>
          </p:cNvPr>
          <p:cNvSpPr txBox="1"/>
          <p:nvPr/>
        </p:nvSpPr>
        <p:spPr>
          <a:xfrm>
            <a:off x="119336" y="4806798"/>
            <a:ext cx="10009112" cy="201622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 anchor="t">
            <a:noAutofit/>
            <a:sp3d/>
          </a:bodyPr>
          <a:lstStyle/>
          <a:p>
            <a:pPr defTabSz="647985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L-Imqaddsa </a:t>
            </a:r>
            <a:endParaRPr lang="en-US" sz="6000" b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defTabSz="647985">
              <a:defRPr/>
            </a:pPr>
            <a:r>
              <a:rPr lang="mt-MT" sz="6000" b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Omm Alla Marija</a:t>
            </a:r>
            <a:endParaRPr lang="mt-MT" sz="4000" b="1" i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6BEC-C64D-9348-EA5F-C91CF22C81E2}"/>
              </a:ext>
            </a:extLst>
          </p:cNvPr>
          <p:cNvSpPr txBox="1"/>
          <p:nvPr/>
        </p:nvSpPr>
        <p:spPr>
          <a:xfrm>
            <a:off x="10751840" y="6296248"/>
            <a:ext cx="1440160" cy="52677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 anchor="t">
            <a:noAutofit/>
            <a:sp3d/>
          </a:bodyPr>
          <a:lstStyle/>
          <a:p>
            <a:pPr defTabSz="647985"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Sena </a:t>
            </a:r>
            <a:r>
              <a:rPr lang="mt-MT" sz="2800" b="1" i="1" dirty="0"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Ċ</a:t>
            </a:r>
            <a:endParaRPr lang="mt-MT" sz="1600" b="1" i="1" dirty="0"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537FF4-454E-1DF2-D4B6-2C11192CB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70" y="188640"/>
            <a:ext cx="1224136" cy="12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F91C-0DC9-11EA-BC72-6CBF75515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42B0CE-03EC-6638-E707-73F361BDA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1065" r="1065" b="106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1F8B14-BDD0-898E-598D-C30357C9C7D2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Ibierkek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Mulej</a:t>
            </a:r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jħarsek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!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4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86F3A-C07F-7E6D-1B8E-BB86CF7EF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2DCB6E-0ED1-5035-3C12-722F9C29DF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1065" r="1065" b="106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22FEAA-62C0-FCA7-22AE-C82E00121F3D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Jixħet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id-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dija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ta’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wiċċu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fuqek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jurik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ħniena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!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FB9E6-FF9A-6F57-4F13-00296060E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1D3A50-A25A-5E98-FB90-01F3C27A25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1065" r="1065" b="106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15FA24-62D8-74B6-5B1C-D13A13FDF848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Iħares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lejk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il-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Mulej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bi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mħabba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jagħtik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is-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sliem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!’.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8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962BD-D27D-4B64-D55D-5490C0D75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DB056F-DC89-914C-4A16-DFEED8DF8B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1065" r="1065" b="106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75C663-5A1D-B227-52CC-D0EEF662D4B7}"/>
              </a:ext>
            </a:extLst>
          </p:cNvPr>
          <p:cNvSpPr/>
          <p:nvPr/>
        </p:nvSpPr>
        <p:spPr>
          <a:xfrm>
            <a:off x="571500" y="571500"/>
            <a:ext cx="11430000" cy="5969000"/>
          </a:xfrm>
          <a:prstGeom prst="rect">
            <a:avLst/>
          </a:prstGeom>
        </p:spPr>
        <p:txBody>
          <a:bodyPr wrap="square" lIns="70200" tIns="35100" rIns="70200" bIns="35100" anchor="t">
            <a:noAutofit/>
            <a:sp3d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Hekk huma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jsejħu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ismi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fuq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ulied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Iżrael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,</a:t>
            </a:r>
          </a:p>
          <a:p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u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jiena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nstantia" panose="02030602050306030303" pitchFamily="18" charset="0"/>
              </a:rPr>
              <a:t>nberikhom</a:t>
            </a:r>
            <a:r>
              <a:rPr lang="en-US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”.</a:t>
            </a:r>
            <a:endParaRPr lang="mt-MT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4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8A9E7-5C99-A4ED-C8A3-27EF92A99E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1065" r="1065" b="106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44500"/>
            <a:ext cx="11430000" cy="5969000"/>
          </a:xfrm>
          <a:prstGeom prst="rect">
            <a:avLst/>
          </a:prstGeom>
          <a:noFill/>
        </p:spPr>
        <p:txBody>
          <a:bodyPr wrap="square" lIns="70200" tIns="35100" rIns="70200" bIns="35100" rtlCol="0" anchor="t">
            <a:noAutofit/>
            <a:sp3d/>
          </a:bodyPr>
          <a:lstStyle/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endParaRPr lang="en-US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/>
            <a:r>
              <a:rPr lang="mt-MT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Il-Kelma tal-Mulej</a:t>
            </a:r>
            <a:r>
              <a:rPr lang="en-GB" sz="6000" b="1" dirty="0">
                <a:solidFill>
                  <a:srgbClr val="FFFFFF"/>
                </a:solidFill>
                <a:latin typeface="Constantia" panose="02030602050306030303" pitchFamily="18" charset="0"/>
              </a:rPr>
              <a:t> </a:t>
            </a:r>
          </a:p>
          <a:p>
            <a:pPr algn="ctr"/>
            <a:r>
              <a:rPr lang="mt-MT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℟ </a:t>
            </a:r>
            <a:r>
              <a:rPr lang="en-US" sz="6000" b="1" i="1" dirty="0">
                <a:solidFill>
                  <a:srgbClr val="00B050"/>
                </a:solidFill>
                <a:latin typeface="Constantia" panose="02030602050306030303" pitchFamily="18" charset="0"/>
              </a:rPr>
              <a:t>		</a:t>
            </a:r>
            <a:r>
              <a:rPr lang="mt-MT" sz="6000" b="1" i="1" dirty="0">
                <a:solidFill>
                  <a:srgbClr val="FFFFFF"/>
                </a:solidFill>
                <a:latin typeface="Constantia" panose="02030602050306030303" pitchFamily="18" charset="0"/>
              </a:rPr>
              <a:t>Irroddu ħajr lill Alla</a:t>
            </a:r>
            <a:endParaRPr lang="en-GB" sz="6000" b="1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2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13347</TotalTime>
  <Words>524</Words>
  <Application>Microsoft Office PowerPoint</Application>
  <PresentationFormat>Widescreen</PresentationFormat>
  <Paragraphs>169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Constantia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Elvio Spiteri</cp:lastModifiedBy>
  <cp:revision>186</cp:revision>
  <dcterms:created xsi:type="dcterms:W3CDTF">2011-07-13T07:33:25Z</dcterms:created>
  <dcterms:modified xsi:type="dcterms:W3CDTF">2025-01-04T13:47:00Z</dcterms:modified>
</cp:coreProperties>
</file>