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2" r:id="rId4"/>
    <p:sldId id="303" r:id="rId5"/>
    <p:sldId id="304" r:id="rId6"/>
    <p:sldId id="305" r:id="rId7"/>
    <p:sldId id="306" r:id="rId8"/>
    <p:sldId id="307" r:id="rId9"/>
    <p:sldId id="301" r:id="rId10"/>
    <p:sldId id="309" r:id="rId11"/>
    <p:sldId id="310" r:id="rId12"/>
    <p:sldId id="312" r:id="rId13"/>
    <p:sldId id="311" r:id="rId14"/>
    <p:sldId id="308" r:id="rId15"/>
    <p:sldId id="259" r:id="rId16"/>
    <p:sldId id="260" r:id="rId17"/>
    <p:sldId id="269" r:id="rId18"/>
    <p:sldId id="313" r:id="rId19"/>
    <p:sldId id="272" r:id="rId20"/>
    <p:sldId id="314" r:id="rId21"/>
    <p:sldId id="316" r:id="rId22"/>
    <p:sldId id="315" r:id="rId23"/>
    <p:sldId id="319" r:id="rId24"/>
    <p:sldId id="317" r:id="rId25"/>
    <p:sldId id="318" r:id="rId26"/>
    <p:sldId id="273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278" r:id="rId37"/>
    <p:sldId id="277" r:id="rId38"/>
    <p:sldId id="274" r:id="rId39"/>
    <p:sldId id="275" r:id="rId40"/>
    <p:sldId id="288" r:id="rId41"/>
    <p:sldId id="285" r:id="rId42"/>
    <p:sldId id="329" r:id="rId43"/>
    <p:sldId id="330" r:id="rId44"/>
    <p:sldId id="331" r:id="rId45"/>
    <p:sldId id="332" r:id="rId46"/>
    <p:sldId id="333" r:id="rId47"/>
    <p:sldId id="334" r:id="rId48"/>
    <p:sldId id="335" r:id="rId49"/>
    <p:sldId id="336" r:id="rId50"/>
    <p:sldId id="337" r:id="rId51"/>
    <p:sldId id="338" r:id="rId52"/>
    <p:sldId id="339" r:id="rId53"/>
    <p:sldId id="340" r:id="rId54"/>
    <p:sldId id="341" r:id="rId55"/>
    <p:sldId id="342" r:id="rId56"/>
    <p:sldId id="343" r:id="rId57"/>
    <p:sldId id="344" r:id="rId58"/>
    <p:sldId id="345" r:id="rId59"/>
    <p:sldId id="346" r:id="rId60"/>
    <p:sldId id="347" r:id="rId61"/>
    <p:sldId id="348" r:id="rId62"/>
    <p:sldId id="286" r:id="rId63"/>
    <p:sldId id="349" r:id="rId64"/>
    <p:sldId id="289" r:id="rId65"/>
  </p:sldIdLst>
  <p:sldSz cx="9906000" cy="6858000" type="A4"/>
  <p:notesSz cx="6858000" cy="9144000"/>
  <p:defaultTextStyle>
    <a:defPPr>
      <a:defRPr lang="mt-M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35" autoAdjust="0"/>
    <p:restoredTop sz="94717" autoAdjust="0"/>
  </p:normalViewPr>
  <p:slideViewPr>
    <p:cSldViewPr snapToGrid="0" showGuides="1">
      <p:cViewPr varScale="1">
        <p:scale>
          <a:sx n="66" d="100"/>
          <a:sy n="66" d="100"/>
        </p:scale>
        <p:origin x="1085" y="6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AF6DF-9640-4A9D-99E3-8DCC227B3AD6}" type="datetimeFigureOut">
              <a:rPr lang="mt-MT"/>
              <a:pPr>
                <a:defRPr/>
              </a:pPr>
              <a:t>14/01/2025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8D9ED-F561-476F-8E18-4DCC037A7ED4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980744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501C5-E31D-4090-95CE-24D793285A58}" type="datetimeFigureOut">
              <a:rPr lang="mt-MT"/>
              <a:pPr>
                <a:defRPr/>
              </a:pPr>
              <a:t>14/01/2025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42891-C412-4121-B508-AF56D56544B5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405149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DF04F-BA57-4202-9C32-465EB97CB6DF}" type="datetimeFigureOut">
              <a:rPr lang="mt-MT"/>
              <a:pPr>
                <a:defRPr/>
              </a:pPr>
              <a:t>14/01/2025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35E26-1353-4E8E-B7FE-8BB034461247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29458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FDD8C-94C2-4DF5-A75B-8BDD1B6292A7}" type="datetimeFigureOut">
              <a:rPr lang="mt-MT"/>
              <a:pPr>
                <a:defRPr/>
              </a:pPr>
              <a:t>14/01/2025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90D15-6EEE-4BB0-8D77-48BD464100D6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98619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02DAF-82E8-4630-A4E3-7E8215388ADC}" type="datetimeFigureOut">
              <a:rPr lang="mt-MT"/>
              <a:pPr>
                <a:defRPr/>
              </a:pPr>
              <a:t>14/01/2025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9E10E-D39A-49DB-8C0A-EAAF2D38E39D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154470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873C8-53B0-4E98-A012-5F3A38ECDE1C}" type="datetimeFigureOut">
              <a:rPr lang="mt-MT"/>
              <a:pPr>
                <a:defRPr/>
              </a:pPr>
              <a:t>14/01/2025</a:t>
            </a:fld>
            <a:endParaRPr lang="mt-M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5FBAF-3739-44EB-ACE3-228C58C028EA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02569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5B7B3-48E1-44AB-A389-C1436C0C4657}" type="datetimeFigureOut">
              <a:rPr lang="mt-MT"/>
              <a:pPr>
                <a:defRPr/>
              </a:pPr>
              <a:t>14/01/2025</a:t>
            </a:fld>
            <a:endParaRPr lang="mt-M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F1B87-0D1B-4716-9C70-F753FA1A613C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666774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5B48F-CCFE-4604-A6F9-112701325508}" type="datetimeFigureOut">
              <a:rPr lang="mt-MT"/>
              <a:pPr>
                <a:defRPr/>
              </a:pPr>
              <a:t>14/01/2025</a:t>
            </a:fld>
            <a:endParaRPr lang="mt-M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EF6CE-88AE-426F-B0F6-36E5ADBE6373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273981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12E4C-9AE2-49FD-90A0-AB0A3909F262}" type="datetimeFigureOut">
              <a:rPr lang="mt-MT"/>
              <a:pPr>
                <a:defRPr/>
              </a:pPr>
              <a:t>14/01/2025</a:t>
            </a:fld>
            <a:endParaRPr lang="mt-M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08B1E-D2E2-4903-92F5-C0FE20FCB215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420599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44CE9-3E69-4334-8176-0332B1A771F6}" type="datetimeFigureOut">
              <a:rPr lang="mt-MT"/>
              <a:pPr>
                <a:defRPr/>
              </a:pPr>
              <a:t>14/01/2025</a:t>
            </a:fld>
            <a:endParaRPr lang="mt-M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68843-2750-40D2-959B-2B441DDF83D4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72996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67BD9-6473-4C8B-95ED-1FE25E4103A0}" type="datetimeFigureOut">
              <a:rPr lang="mt-MT"/>
              <a:pPr>
                <a:defRPr/>
              </a:pPr>
              <a:t>14/01/2025</a:t>
            </a:fld>
            <a:endParaRPr lang="mt-M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88600-5CBF-4D65-9D73-9C9D82CCF12D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843393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05C557-5C06-499F-A958-209A17A14FE2}" type="datetimeFigureOut">
              <a:rPr lang="mt-MT"/>
              <a:pPr>
                <a:defRPr/>
              </a:pPr>
              <a:t>14/01/2025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917F28-BF74-4CB8-A29A-220262488C48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t-M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2" descr="C:\Users\Fr Michael\Desktop\logo segretarja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5600200"/>
            <a:ext cx="10810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94" y="341855"/>
            <a:ext cx="9684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730" y="341855"/>
            <a:ext cx="9684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38" y="5600200"/>
            <a:ext cx="9684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730" y="5600200"/>
            <a:ext cx="9684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056" y="5600200"/>
            <a:ext cx="9684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74" y="5600200"/>
            <a:ext cx="9684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892" y="5600200"/>
            <a:ext cx="9684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810" y="5600200"/>
            <a:ext cx="9684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268" y="341855"/>
            <a:ext cx="9684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755" y="341855"/>
            <a:ext cx="9684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242" y="341855"/>
            <a:ext cx="9684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781" y="341855"/>
            <a:ext cx="9684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60512" y="2182505"/>
            <a:ext cx="8714609" cy="2031325"/>
            <a:chOff x="560512" y="1720840"/>
            <a:chExt cx="8714609" cy="2031325"/>
          </a:xfrm>
        </p:grpSpPr>
        <p:sp>
          <p:nvSpPr>
            <p:cNvPr id="21" name="TextBox 20"/>
            <p:cNvSpPr txBox="1"/>
            <p:nvPr/>
          </p:nvSpPr>
          <p:spPr>
            <a:xfrm>
              <a:off x="1520194" y="1720840"/>
              <a:ext cx="7754927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solidFill>
                    <a:srgbClr val="7030A0"/>
                  </a:solidFill>
                  <a:latin typeface="Constantia" pitchFamily="18" charset="0"/>
                  <a:cs typeface="+mn-cs"/>
                </a:rPr>
                <a:t>It-</a:t>
              </a:r>
              <a:r>
                <a:rPr lang="en-US" sz="5400" b="1" dirty="0" err="1">
                  <a:solidFill>
                    <a:srgbClr val="7030A0"/>
                  </a:solidFill>
                  <a:latin typeface="Constantia" pitchFamily="18" charset="0"/>
                  <a:cs typeface="+mn-cs"/>
                </a:rPr>
                <a:t>Tnissil</a:t>
              </a:r>
              <a:r>
                <a:rPr lang="en-US" sz="5400" b="1" dirty="0">
                  <a:solidFill>
                    <a:srgbClr val="7030A0"/>
                  </a:solidFill>
                  <a:latin typeface="Constantia" pitchFamily="18" charset="0"/>
                  <a:cs typeface="+mn-cs"/>
                </a:rPr>
                <a:t> </a:t>
              </a:r>
              <a:r>
                <a:rPr lang="en-US" sz="5400" b="1" dirty="0" err="1">
                  <a:solidFill>
                    <a:srgbClr val="7030A0"/>
                  </a:solidFill>
                  <a:latin typeface="Constantia" pitchFamily="18" charset="0"/>
                  <a:cs typeface="+mn-cs"/>
                </a:rPr>
                <a:t>bla</a:t>
              </a:r>
              <a:r>
                <a:rPr lang="en-US" sz="5400" b="1" dirty="0">
                  <a:solidFill>
                    <a:srgbClr val="7030A0"/>
                  </a:solidFill>
                  <a:latin typeface="Constantia" pitchFamily="18" charset="0"/>
                  <a:cs typeface="+mn-cs"/>
                </a:rPr>
                <a:t> </a:t>
              </a:r>
              <a:r>
                <a:rPr lang="en-US" sz="5400" b="1" dirty="0" err="1">
                  <a:solidFill>
                    <a:srgbClr val="7030A0"/>
                  </a:solidFill>
                  <a:latin typeface="Constantia" pitchFamily="18" charset="0"/>
                  <a:cs typeface="+mn-cs"/>
                </a:rPr>
                <a:t>tebg</a:t>
              </a:r>
              <a:r>
                <a:rPr lang="mt-MT" sz="5400" b="1" dirty="0">
                  <a:solidFill>
                    <a:srgbClr val="7030A0"/>
                  </a:solidFill>
                  <a:latin typeface="Constantia" pitchFamily="18" charset="0"/>
                  <a:cs typeface="+mn-cs"/>
                </a:rPr>
                <a:t>ħa</a:t>
              </a:r>
              <a:r>
                <a:rPr lang="en-US" sz="5400" b="1" dirty="0">
                  <a:solidFill>
                    <a:srgbClr val="7030A0"/>
                  </a:solidFill>
                  <a:latin typeface="Constantia" pitchFamily="18" charset="0"/>
                  <a:cs typeface="+mn-cs"/>
                </a:rPr>
                <a:t>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 err="1">
                  <a:solidFill>
                    <a:srgbClr val="7030A0"/>
                  </a:solidFill>
                  <a:latin typeface="Constantia" pitchFamily="18" charset="0"/>
                  <a:cs typeface="+mn-cs"/>
                </a:rPr>
                <a:t>tal-Ver</a:t>
              </a:r>
              <a:r>
                <a:rPr lang="mt-MT" sz="5400" b="1" dirty="0">
                  <a:solidFill>
                    <a:srgbClr val="7030A0"/>
                  </a:solidFill>
                  <a:latin typeface="Constantia" pitchFamily="18" charset="0"/>
                  <a:cs typeface="+mn-cs"/>
                </a:rPr>
                <a:t>ġ</a:t>
              </a:r>
              <a:r>
                <a:rPr lang="en-US" sz="5400" b="1" dirty="0" err="1">
                  <a:solidFill>
                    <a:srgbClr val="7030A0"/>
                  </a:solidFill>
                  <a:latin typeface="Constantia" pitchFamily="18" charset="0"/>
                  <a:cs typeface="+mn-cs"/>
                </a:rPr>
                <a:t>ni</a:t>
              </a:r>
              <a:r>
                <a:rPr lang="en-US" sz="5400" b="1" dirty="0">
                  <a:solidFill>
                    <a:srgbClr val="7030A0"/>
                  </a:solidFill>
                  <a:latin typeface="Constantia" pitchFamily="18" charset="0"/>
                  <a:cs typeface="+mn-cs"/>
                </a:rPr>
                <a:t> </a:t>
              </a:r>
              <a:r>
                <a:rPr lang="en-US" sz="5400" b="1" err="1">
                  <a:solidFill>
                    <a:srgbClr val="7030A0"/>
                  </a:solidFill>
                  <a:latin typeface="Constantia" pitchFamily="18" charset="0"/>
                  <a:cs typeface="+mn-cs"/>
                </a:rPr>
                <a:t>Marija</a:t>
              </a:r>
              <a:r>
                <a:rPr lang="en-US" sz="5400" b="1">
                  <a:solidFill>
                    <a:srgbClr val="7030A0"/>
                  </a:solidFill>
                  <a:latin typeface="Constantia" pitchFamily="18" charset="0"/>
                  <a:cs typeface="+mn-cs"/>
                </a:rPr>
                <a:t> </a:t>
              </a:r>
              <a:endParaRPr lang="en-US" sz="5400" b="1" dirty="0">
                <a:solidFill>
                  <a:srgbClr val="7030A0"/>
                </a:solidFill>
                <a:latin typeface="Constantia" pitchFamily="18" charset="0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0512" y="2182505"/>
              <a:ext cx="184731" cy="156966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endParaRPr lang="mt-MT" sz="9600" b="1" dirty="0">
                <a:solidFill>
                  <a:srgbClr val="160A52"/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930" y="0"/>
            <a:ext cx="8947581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rgbClr val="7030A0"/>
              </a:solidFill>
              <a:latin typeface="Constantia" pitchFamily="18" charset="0"/>
            </a:endParaRPr>
          </a:p>
          <a:p>
            <a:r>
              <a:rPr lang="fi-FI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U l-Mulej Alla qal lis-serp:</a:t>
            </a:r>
          </a:p>
          <a:p>
            <a:r>
              <a:rPr lang="fi-FI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«Talli għamilt dan, </a:t>
            </a:r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i-FI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misħut int fost </a:t>
            </a:r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i-FI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il-bhejjem kollha </a:t>
            </a:r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i-FI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u fost l-annimali </a:t>
            </a:r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s</a:t>
            </a:r>
            <a:r>
              <a:rPr lang="fi-FI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elvaġġi.</a:t>
            </a:r>
          </a:p>
        </p:txBody>
      </p:sp>
    </p:spTree>
    <p:extLst>
      <p:ext uri="{BB962C8B-B14F-4D97-AF65-F5344CB8AC3E}">
        <p14:creationId xmlns:p14="http://schemas.microsoft.com/office/powerpoint/2010/main" val="1724731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931" y="0"/>
            <a:ext cx="8640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rgbClr val="7030A0"/>
              </a:solidFill>
              <a:latin typeface="Constantia" pitchFamily="18" charset="0"/>
            </a:endParaRPr>
          </a:p>
          <a:p>
            <a:r>
              <a:rPr lang="fi-FI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«Għal żaqqek titkaxkar, </a:t>
            </a:r>
          </a:p>
          <a:p>
            <a:r>
              <a:rPr lang="fi-FI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u t-trab tal-art tiekol</a:t>
            </a:r>
          </a:p>
          <a:p>
            <a:r>
              <a:rPr lang="fi-FI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il-jiem kollha ta</a:t>
            </a:r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’</a:t>
            </a:r>
            <a:r>
              <a:rPr lang="fi-FI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 ħajtek.</a:t>
            </a:r>
          </a:p>
        </p:txBody>
      </p:sp>
    </p:spTree>
    <p:extLst>
      <p:ext uri="{BB962C8B-B14F-4D97-AF65-F5344CB8AC3E}">
        <p14:creationId xmlns:p14="http://schemas.microsoft.com/office/powerpoint/2010/main" val="2496174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930" y="0"/>
            <a:ext cx="9282069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rgbClr val="7030A0"/>
              </a:solidFill>
              <a:latin typeface="Constantia" pitchFamily="18" charset="0"/>
            </a:endParaRPr>
          </a:p>
          <a:p>
            <a:r>
              <a:rPr lang="fi-FI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«U jien </a:t>
            </a:r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i-FI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inqajjem mibegħda</a:t>
            </a:r>
          </a:p>
          <a:p>
            <a:r>
              <a:rPr lang="fi-FI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bejnek u bejn il-mara,</a:t>
            </a:r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i-FI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bejn nislek u nisilha, </a:t>
            </a:r>
          </a:p>
        </p:txBody>
      </p:sp>
    </p:spTree>
    <p:extLst>
      <p:ext uri="{BB962C8B-B14F-4D97-AF65-F5344CB8AC3E}">
        <p14:creationId xmlns:p14="http://schemas.microsoft.com/office/powerpoint/2010/main" val="2606796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930" y="0"/>
            <a:ext cx="9282069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rgbClr val="7030A0"/>
              </a:solidFill>
              <a:latin typeface="Constantia" pitchFamily="18" charset="0"/>
            </a:endParaRPr>
          </a:p>
          <a:p>
            <a:r>
              <a:rPr lang="fi-FI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«u hu jisħaqlek rasek </a:t>
            </a:r>
          </a:p>
          <a:p>
            <a:r>
              <a:rPr lang="fi-FI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u int tisħaqlu </a:t>
            </a:r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għ</a:t>
            </a:r>
            <a:r>
              <a:rPr lang="fi-FI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arqubu.» </a:t>
            </a:r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729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931" y="0"/>
            <a:ext cx="8640000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rgbClr val="7030A0"/>
              </a:solidFill>
              <a:latin typeface="Constantia" pitchFamily="18" charset="0"/>
            </a:endParaRPr>
          </a:p>
          <a:p>
            <a:r>
              <a:rPr lang="fi-FI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U Adam </a:t>
            </a:r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i-FI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semma lil martu Eva </a:t>
            </a:r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i-FI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għax hi kienet </a:t>
            </a:r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i-FI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omm il-ħajjin kollha.</a:t>
            </a:r>
          </a:p>
        </p:txBody>
      </p:sp>
    </p:spTree>
    <p:extLst>
      <p:ext uri="{BB962C8B-B14F-4D97-AF65-F5344CB8AC3E}">
        <p14:creationId xmlns:p14="http://schemas.microsoft.com/office/powerpoint/2010/main" val="2165324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3168" y="0"/>
            <a:ext cx="8640000" cy="34163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b="1" dirty="0">
              <a:solidFill>
                <a:schemeClr val="bg1"/>
              </a:solidFill>
              <a:latin typeface="Constant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7030A0"/>
                </a:solidFill>
                <a:latin typeface="Constantia" pitchFamily="18" charset="0"/>
                <a:cs typeface="+mn-cs"/>
              </a:rPr>
              <a:t>Il-</a:t>
            </a:r>
            <a:r>
              <a:rPr lang="en-US" sz="5400" b="1" dirty="0" err="1">
                <a:solidFill>
                  <a:srgbClr val="7030A0"/>
                </a:solidFill>
                <a:latin typeface="Constantia" pitchFamily="18" charset="0"/>
                <a:cs typeface="+mn-cs"/>
              </a:rPr>
              <a:t>Kelma</a:t>
            </a:r>
            <a:r>
              <a:rPr lang="en-US" sz="5400" b="1" dirty="0">
                <a:solidFill>
                  <a:srgbClr val="7030A0"/>
                </a:solidFill>
                <a:latin typeface="Constantia" pitchFamily="18" charset="0"/>
                <a:cs typeface="+mn-cs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Constantia" pitchFamily="18" charset="0"/>
                <a:cs typeface="+mn-cs"/>
              </a:rPr>
              <a:t>tal-Mulej</a:t>
            </a:r>
            <a:r>
              <a:rPr lang="en-US" sz="5400" b="1" dirty="0">
                <a:solidFill>
                  <a:srgbClr val="7030A0"/>
                </a:solidFill>
                <a:latin typeface="Constantia" pitchFamily="18" charset="0"/>
                <a:cs typeface="+mn-cs"/>
              </a:rPr>
              <a:t>.</a:t>
            </a:r>
            <a:endParaRPr lang="mt-MT" sz="5400" b="1" dirty="0">
              <a:solidFill>
                <a:srgbClr val="7030A0"/>
              </a:solidFill>
              <a:latin typeface="Constant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b="1" dirty="0">
              <a:solidFill>
                <a:srgbClr val="040FE2"/>
              </a:solidFill>
              <a:latin typeface="Constant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61950" algn="l"/>
              </a:tabLst>
              <a:defRPr/>
            </a:pPr>
            <a:r>
              <a:rPr lang="mt-MT" sz="5400" b="1" dirty="0">
                <a:solidFill>
                  <a:srgbClr val="C00000"/>
                </a:solidFill>
                <a:latin typeface="Doulos SIL" pitchFamily="2" charset="0"/>
                <a:ea typeface="Doulos SIL" pitchFamily="2" charset="0"/>
                <a:cs typeface="Doulos SIL" pitchFamily="2" charset="0"/>
              </a:rPr>
              <a:t>℟</a:t>
            </a:r>
            <a:r>
              <a:rPr lang="sv-SE" sz="5400" b="1" dirty="0">
                <a:solidFill>
                  <a:srgbClr val="7030A0"/>
                </a:solidFill>
                <a:latin typeface="Doulos SIL" pitchFamily="2" charset="0"/>
                <a:ea typeface="Doulos SIL" pitchFamily="2" charset="0"/>
                <a:cs typeface="Doulos SIL" pitchFamily="2" charset="0"/>
              </a:rPr>
              <a:t>.</a:t>
            </a:r>
            <a:r>
              <a:rPr lang="sv-SE" sz="5400" b="1" dirty="0">
                <a:solidFill>
                  <a:srgbClr val="7030A0"/>
                </a:solidFill>
                <a:latin typeface="Constantia" pitchFamily="18" charset="0"/>
                <a:cs typeface="+mn-cs"/>
              </a:rPr>
              <a:t>I</a:t>
            </a:r>
            <a:r>
              <a:rPr lang="mt-MT" sz="5400" b="1" dirty="0">
                <a:solidFill>
                  <a:srgbClr val="7030A0"/>
                </a:solidFill>
                <a:latin typeface="Constantia" pitchFamily="18" charset="0"/>
                <a:cs typeface="+mn-cs"/>
              </a:rPr>
              <a:t>r</a:t>
            </a:r>
            <a:r>
              <a:rPr lang="sv-SE" sz="5400" b="1" dirty="0">
                <a:solidFill>
                  <a:srgbClr val="7030A0"/>
                </a:solidFill>
                <a:latin typeface="Constantia" pitchFamily="18" charset="0"/>
                <a:cs typeface="+mn-cs"/>
              </a:rPr>
              <a:t>roddu </a:t>
            </a:r>
            <a:r>
              <a:rPr lang="mt-MT" sz="5400" b="1" dirty="0">
                <a:solidFill>
                  <a:srgbClr val="7030A0"/>
                </a:solidFill>
                <a:latin typeface="Constantia" pitchFamily="18" charset="0"/>
                <a:cs typeface="+mn-cs"/>
              </a:rPr>
              <a:t>ħ</a:t>
            </a:r>
            <a:r>
              <a:rPr lang="sv-SE" sz="5400" b="1" dirty="0">
                <a:solidFill>
                  <a:srgbClr val="7030A0"/>
                </a:solidFill>
                <a:latin typeface="Constantia" pitchFamily="18" charset="0"/>
                <a:cs typeface="+mn-cs"/>
              </a:rPr>
              <a:t>ajr lil Alla.</a:t>
            </a:r>
            <a:endParaRPr lang="sv-SE" sz="4400" dirty="0">
              <a:solidFill>
                <a:srgbClr val="7030A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9808" y="0"/>
            <a:ext cx="9133584" cy="59093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en-US" sz="5400" b="1" dirty="0">
              <a:solidFill>
                <a:srgbClr val="C00000"/>
              </a:solidFill>
              <a:latin typeface="Constantia" pitchFamily="18" charset="0"/>
            </a:endParaRPr>
          </a:p>
          <a:p>
            <a:r>
              <a:rPr lang="en-US" sz="5400" b="1" dirty="0" err="1">
                <a:solidFill>
                  <a:srgbClr val="C00000"/>
                </a:solidFill>
                <a:latin typeface="Constantia" pitchFamily="18" charset="0"/>
              </a:rPr>
              <a:t>Salm</a:t>
            </a:r>
            <a:r>
              <a:rPr lang="mt-MT" sz="2700" dirty="0">
                <a:solidFill>
                  <a:srgbClr val="C00000"/>
                </a:solidFill>
                <a:latin typeface="Constantia" pitchFamily="18" charset="0"/>
              </a:rPr>
              <a:t>97,1.2-3ab.3bċ-4</a:t>
            </a:r>
            <a:r>
              <a:rPr lang="mt-MT" sz="2700" b="1" dirty="0">
                <a:solidFill>
                  <a:srgbClr val="C00000"/>
                </a:solidFill>
                <a:latin typeface="Constantia" pitchFamily="18" charset="0"/>
              </a:rPr>
              <a:t>	</a:t>
            </a:r>
            <a:endParaRPr lang="en-US" sz="2700" dirty="0">
              <a:solidFill>
                <a:srgbClr val="C00000"/>
              </a:solidFill>
              <a:latin typeface="Constantia" pitchFamily="18" charset="0"/>
            </a:endParaRPr>
          </a:p>
          <a:p>
            <a:endParaRPr lang="mt-MT" sz="5400" dirty="0">
              <a:solidFill>
                <a:srgbClr val="C00000"/>
              </a:solidFill>
              <a:latin typeface="Constantia" pitchFamily="18" charset="0"/>
            </a:endParaRPr>
          </a:p>
          <a:p>
            <a:pPr defTabSz="723900"/>
            <a:r>
              <a:rPr lang="mt-MT" sz="5400" b="1" dirty="0">
                <a:solidFill>
                  <a:srgbClr val="C00000"/>
                </a:solidFill>
                <a:latin typeface="Doulos SIL" pitchFamily="2" charset="0"/>
                <a:ea typeface="Doulos SIL" pitchFamily="2" charset="0"/>
                <a:cs typeface="Doulos SIL" pitchFamily="2" charset="0"/>
              </a:rPr>
              <a:t>℟.</a:t>
            </a:r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Għannu lill-Mulej </a:t>
            </a:r>
          </a:p>
          <a:p>
            <a:pPr defTabSz="723900"/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għanja ġdida </a:t>
            </a:r>
          </a:p>
          <a:p>
            <a:pPr defTabSz="723900"/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għax għamel </a:t>
            </a:r>
          </a:p>
          <a:p>
            <a:pPr defTabSz="723900"/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ħwejjeġ tal-għaġeb.</a:t>
            </a:r>
            <a:endParaRPr lang="en-US" sz="4400" dirty="0">
              <a:solidFill>
                <a:srgbClr val="040FE2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806" y="0"/>
            <a:ext cx="8640000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rgbClr val="040FE2"/>
              </a:solidFill>
              <a:latin typeface="Constantia" pitchFamily="18" charset="0"/>
            </a:endParaRPr>
          </a:p>
          <a:p>
            <a:pPr defTabSz="723900"/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Għannu lill-Mulej </a:t>
            </a:r>
          </a:p>
          <a:p>
            <a:pPr defTabSz="723900"/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għanja ġdida </a:t>
            </a:r>
          </a:p>
          <a:p>
            <a:pPr defTabSz="723900"/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għax għamel </a:t>
            </a:r>
          </a:p>
          <a:p>
            <a:pPr defTabSz="723900"/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ħwejjeġ tal-għaġeb.</a:t>
            </a:r>
            <a:endParaRPr lang="en-US" sz="4400" dirty="0">
              <a:solidFill>
                <a:srgbClr val="040FE2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882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806" y="0"/>
            <a:ext cx="8640000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rgbClr val="040FE2"/>
              </a:solidFill>
              <a:latin typeface="Constantia" pitchFamily="18" charset="0"/>
            </a:endParaRPr>
          </a:p>
          <a:p>
            <a:pPr defTabSz="723900"/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Ġibitlu r-rebħa </a:t>
            </a:r>
          </a:p>
          <a:p>
            <a:pPr defTabSz="723900"/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l-leminija tiegħu, </a:t>
            </a:r>
          </a:p>
          <a:p>
            <a:pPr defTabSz="723900"/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u d-driegħ </a:t>
            </a:r>
          </a:p>
          <a:p>
            <a:pPr defTabSz="723900"/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imqaddes tiegħu.</a:t>
            </a:r>
            <a:endParaRPr lang="en-US" sz="4400" dirty="0">
              <a:solidFill>
                <a:srgbClr val="040FE2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768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9808" y="0"/>
            <a:ext cx="8640000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en-US" sz="5400" b="1" dirty="0">
              <a:solidFill>
                <a:srgbClr val="C00000"/>
              </a:solidFill>
              <a:latin typeface="Constantia" pitchFamily="18" charset="0"/>
            </a:endParaRPr>
          </a:p>
          <a:p>
            <a:pPr defTabSz="723900"/>
            <a:r>
              <a:rPr lang="mt-MT" sz="5400" b="1" dirty="0">
                <a:solidFill>
                  <a:srgbClr val="C00000"/>
                </a:solidFill>
                <a:latin typeface="Doulos SIL" pitchFamily="2" charset="0"/>
                <a:ea typeface="Doulos SIL" pitchFamily="2" charset="0"/>
                <a:cs typeface="Doulos SIL" pitchFamily="2" charset="0"/>
              </a:rPr>
              <a:t>℟.</a:t>
            </a:r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Għannu lill-Mulej </a:t>
            </a:r>
          </a:p>
          <a:p>
            <a:pPr defTabSz="723900"/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għanja ġdida </a:t>
            </a:r>
          </a:p>
          <a:p>
            <a:pPr defTabSz="723900"/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għax għamel </a:t>
            </a:r>
          </a:p>
          <a:p>
            <a:pPr defTabSz="723900"/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ħwejjeġ tal-għaġeb.</a:t>
            </a:r>
            <a:endParaRPr lang="en-US" sz="4400" dirty="0">
              <a:solidFill>
                <a:srgbClr val="040FE2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541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7932" y="0"/>
            <a:ext cx="8640000" cy="466281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mt-MT" sz="5400" b="1" dirty="0">
              <a:solidFill>
                <a:srgbClr val="FF0000"/>
              </a:solidFill>
              <a:latin typeface="Constantia" pitchFamily="18" charset="0"/>
              <a:cs typeface="+mn-cs"/>
            </a:endParaRPr>
          </a:p>
          <a:p>
            <a:r>
              <a:rPr lang="mt-MT" sz="5400" b="1" dirty="0">
                <a:solidFill>
                  <a:srgbClr val="C00000"/>
                </a:solidFill>
                <a:latin typeface="Constantia" pitchFamily="18" charset="0"/>
                <a:cs typeface="+mn-cs"/>
              </a:rPr>
              <a:t>Qari I</a:t>
            </a:r>
            <a:r>
              <a:rPr lang="mt-MT" sz="2700" dirty="0">
                <a:solidFill>
                  <a:srgbClr val="C00000"/>
                </a:solidFill>
                <a:latin typeface="Constantia" panose="02030602050306030303" pitchFamily="18" charset="0"/>
              </a:rPr>
              <a:t>I</a:t>
            </a:r>
            <a:r>
              <a:rPr lang="fi-FI" sz="2700" dirty="0">
                <a:solidFill>
                  <a:srgbClr val="C00000"/>
                </a:solidFill>
                <a:latin typeface="Constantia" panose="02030602050306030303" pitchFamily="18" charset="0"/>
              </a:rPr>
              <a:t>nqajjem mibegħda</a:t>
            </a:r>
            <a:r>
              <a:rPr lang="mt-MT" sz="2700" dirty="0">
                <a:solidFill>
                  <a:srgbClr val="C00000"/>
                </a:solidFill>
                <a:latin typeface="Constantia" panose="02030602050306030303" pitchFamily="18" charset="0"/>
              </a:rPr>
              <a:t> </a:t>
            </a:r>
            <a:r>
              <a:rPr lang="fi-FI" sz="2700" dirty="0">
                <a:solidFill>
                  <a:srgbClr val="C00000"/>
                </a:solidFill>
                <a:latin typeface="Constantia" panose="02030602050306030303" pitchFamily="18" charset="0"/>
              </a:rPr>
              <a:t>bejnek u bejn il-mara,</a:t>
            </a:r>
            <a:endParaRPr lang="mt-MT" sz="2700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r>
              <a:rPr lang="fi-FI" sz="2700" dirty="0">
                <a:solidFill>
                  <a:srgbClr val="C00000"/>
                </a:solidFill>
                <a:latin typeface="Constantia" panose="02030602050306030303" pitchFamily="18" charset="0"/>
              </a:rPr>
              <a:t>bejn nislek u nisilha</a:t>
            </a:r>
            <a:endParaRPr lang="mt-MT" sz="2700" dirty="0">
              <a:solidFill>
                <a:srgbClr val="C00000"/>
              </a:solidFill>
              <a:latin typeface="Constant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5400" i="1" dirty="0">
              <a:solidFill>
                <a:srgbClr val="C00000"/>
              </a:solidFill>
              <a:latin typeface="Constant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5400" b="1" dirty="0">
                <a:solidFill>
                  <a:srgbClr val="7030A0"/>
                </a:solidFill>
                <a:latin typeface="Constantia" pitchFamily="18" charset="0"/>
                <a:cs typeface="+mn-cs"/>
              </a:rPr>
              <a:t>Qari mill-Ktieb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5400" b="1" dirty="0">
                <a:solidFill>
                  <a:srgbClr val="7030A0"/>
                </a:solidFill>
                <a:latin typeface="Constantia" pitchFamily="18" charset="0"/>
                <a:cs typeface="+mn-cs"/>
              </a:rPr>
              <a:t>tal-Ġenesi.</a:t>
            </a:r>
            <a:r>
              <a:rPr lang="mt-MT" sz="2700" dirty="0">
                <a:solidFill>
                  <a:srgbClr val="C00000"/>
                </a:solidFill>
                <a:latin typeface="Constantia" pitchFamily="18" charset="0"/>
                <a:cs typeface="+mn-cs"/>
              </a:rPr>
              <a:t>3</a:t>
            </a:r>
            <a:r>
              <a:rPr lang="nl-NL" sz="2700" dirty="0">
                <a:solidFill>
                  <a:srgbClr val="C00000"/>
                </a:solidFill>
                <a:latin typeface="Constantia" pitchFamily="18" charset="0"/>
                <a:cs typeface="+mn-cs"/>
              </a:rPr>
              <a:t>, </a:t>
            </a:r>
            <a:r>
              <a:rPr lang="mt-MT" sz="2700" dirty="0">
                <a:solidFill>
                  <a:srgbClr val="C00000"/>
                </a:solidFill>
                <a:latin typeface="Constantia" pitchFamily="18" charset="0"/>
                <a:cs typeface="+mn-cs"/>
              </a:rPr>
              <a:t>9-15.20</a:t>
            </a:r>
            <a:endParaRPr lang="mt-MT" sz="4400" b="1" dirty="0">
              <a:solidFill>
                <a:srgbClr val="C00000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806" y="0"/>
            <a:ext cx="8640000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rgbClr val="040FE2"/>
              </a:solidFill>
              <a:latin typeface="Constantia" pitchFamily="18" charset="0"/>
            </a:endParaRPr>
          </a:p>
          <a:p>
            <a:pPr defTabSz="723900"/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Għarraf il-Mulej </a:t>
            </a:r>
          </a:p>
          <a:p>
            <a:pPr defTabSz="723900"/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is-salvazzjoni tiegħu, f’għajnejn il-ġnus </a:t>
            </a:r>
          </a:p>
          <a:p>
            <a:pPr defTabSz="723900"/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wera l-ġustizzja tiegħu.</a:t>
            </a:r>
          </a:p>
        </p:txBody>
      </p:sp>
    </p:spTree>
    <p:extLst>
      <p:ext uri="{BB962C8B-B14F-4D97-AF65-F5344CB8AC3E}">
        <p14:creationId xmlns:p14="http://schemas.microsoft.com/office/powerpoint/2010/main" val="1814917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805" y="0"/>
            <a:ext cx="8876329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rgbClr val="040FE2"/>
              </a:solidFill>
              <a:latin typeface="Constantia" pitchFamily="18" charset="0"/>
            </a:endParaRPr>
          </a:p>
          <a:p>
            <a:pPr defTabSz="723900"/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Ftakar </a:t>
            </a:r>
          </a:p>
          <a:p>
            <a:pPr defTabSz="723900"/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fit-tjieba u l-fedeltà tiegħu</a:t>
            </a:r>
          </a:p>
          <a:p>
            <a:pPr defTabSz="723900"/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mal-poplu ta’ Iżrael.</a:t>
            </a:r>
          </a:p>
        </p:txBody>
      </p:sp>
    </p:spTree>
    <p:extLst>
      <p:ext uri="{BB962C8B-B14F-4D97-AF65-F5344CB8AC3E}">
        <p14:creationId xmlns:p14="http://schemas.microsoft.com/office/powerpoint/2010/main" val="1756587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9808" y="0"/>
            <a:ext cx="8640000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en-US" sz="5400" b="1" dirty="0">
              <a:solidFill>
                <a:srgbClr val="C00000"/>
              </a:solidFill>
              <a:latin typeface="Constantia" pitchFamily="18" charset="0"/>
            </a:endParaRPr>
          </a:p>
          <a:p>
            <a:pPr defTabSz="723900"/>
            <a:r>
              <a:rPr lang="mt-MT" sz="5400" b="1" dirty="0">
                <a:solidFill>
                  <a:srgbClr val="C00000"/>
                </a:solidFill>
                <a:latin typeface="Doulos SIL" pitchFamily="2" charset="0"/>
                <a:ea typeface="Doulos SIL" pitchFamily="2" charset="0"/>
                <a:cs typeface="Doulos SIL" pitchFamily="2" charset="0"/>
              </a:rPr>
              <a:t>℟.</a:t>
            </a:r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Għannu lill-Mulej </a:t>
            </a:r>
          </a:p>
          <a:p>
            <a:pPr defTabSz="723900"/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għanja ġdida </a:t>
            </a:r>
          </a:p>
          <a:p>
            <a:pPr defTabSz="723900"/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għax għamel </a:t>
            </a:r>
          </a:p>
          <a:p>
            <a:pPr defTabSz="723900"/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ħwejjeġ tal-għaġeb.</a:t>
            </a:r>
            <a:endParaRPr lang="en-US" sz="4400" dirty="0">
              <a:solidFill>
                <a:srgbClr val="040FE2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66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806" y="0"/>
            <a:ext cx="8640000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rgbClr val="040FE2"/>
              </a:solidFill>
              <a:latin typeface="Constantia" pitchFamily="18" charset="0"/>
            </a:endParaRPr>
          </a:p>
          <a:p>
            <a:pPr defTabSz="723900"/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L-art kollha, </a:t>
            </a:r>
          </a:p>
          <a:p>
            <a:pPr defTabSz="723900"/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minn tarf għall-ieħor, </a:t>
            </a:r>
          </a:p>
          <a:p>
            <a:pPr defTabSz="723900"/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rat is-salvazzjoni </a:t>
            </a:r>
          </a:p>
          <a:p>
            <a:pPr defTabSz="723900"/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ta’ Alla tagħna. </a:t>
            </a:r>
            <a:endParaRPr lang="en-US" sz="4400" dirty="0">
              <a:solidFill>
                <a:srgbClr val="040FE2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904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806" y="0"/>
            <a:ext cx="8640000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rgbClr val="040FE2"/>
              </a:solidFill>
              <a:latin typeface="Constantia" pitchFamily="18" charset="0"/>
            </a:endParaRPr>
          </a:p>
          <a:p>
            <a:pPr defTabSz="723900"/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Għajtu bil-ferħ </a:t>
            </a:r>
          </a:p>
          <a:p>
            <a:pPr defTabSz="723900"/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lill-Mulej fl-art kollha, infexxu fil-hena, </a:t>
            </a:r>
          </a:p>
          <a:p>
            <a:pPr defTabSz="723900"/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ifirħu u għannu.</a:t>
            </a:r>
            <a:endParaRPr lang="en-US" sz="4400" dirty="0">
              <a:solidFill>
                <a:srgbClr val="040FE2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917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9808" y="0"/>
            <a:ext cx="8640000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en-US" sz="5400" b="1" dirty="0">
              <a:solidFill>
                <a:srgbClr val="C00000"/>
              </a:solidFill>
              <a:latin typeface="Constantia" pitchFamily="18" charset="0"/>
            </a:endParaRPr>
          </a:p>
          <a:p>
            <a:pPr defTabSz="723900"/>
            <a:r>
              <a:rPr lang="mt-MT" sz="5400" b="1" dirty="0">
                <a:solidFill>
                  <a:srgbClr val="C00000"/>
                </a:solidFill>
                <a:latin typeface="Doulos SIL" pitchFamily="2" charset="0"/>
                <a:ea typeface="Doulos SIL" pitchFamily="2" charset="0"/>
                <a:cs typeface="Doulos SIL" pitchFamily="2" charset="0"/>
              </a:rPr>
              <a:t>℟.</a:t>
            </a:r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Għannu lill-Mulej </a:t>
            </a:r>
          </a:p>
          <a:p>
            <a:pPr defTabSz="723900"/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għanja ġdida </a:t>
            </a:r>
          </a:p>
          <a:p>
            <a:pPr defTabSz="723900"/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għax għamel </a:t>
            </a:r>
          </a:p>
          <a:p>
            <a:pPr defTabSz="723900"/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ħwejjeġ tal-għaġeb.</a:t>
            </a:r>
            <a:endParaRPr lang="en-US" sz="4400" dirty="0">
              <a:solidFill>
                <a:srgbClr val="040FE2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66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806" y="0"/>
            <a:ext cx="8640000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rgbClr val="C00000"/>
              </a:solidFill>
              <a:latin typeface="Constantia" pitchFamily="18" charset="0"/>
            </a:endParaRPr>
          </a:p>
          <a:p>
            <a:r>
              <a:rPr lang="mt-MT" sz="5400" b="1" dirty="0">
                <a:solidFill>
                  <a:srgbClr val="C00000"/>
                </a:solidFill>
                <a:latin typeface="Constantia" pitchFamily="18" charset="0"/>
              </a:rPr>
              <a:t>Qari II</a:t>
            </a:r>
            <a:r>
              <a:rPr lang="mt-MT" sz="2700" dirty="0">
                <a:solidFill>
                  <a:srgbClr val="C00000"/>
                </a:solidFill>
                <a:latin typeface="Constantia" pitchFamily="18" charset="0"/>
              </a:rPr>
              <a:t>Kristu jsalva lill-bnedmin kollha.</a:t>
            </a:r>
          </a:p>
          <a:p>
            <a:endParaRPr lang="mt-MT" sz="5400" b="1" dirty="0">
              <a:solidFill>
                <a:srgbClr val="D9D9D9"/>
              </a:solidFill>
              <a:latin typeface="Constantia" pitchFamily="18" charset="0"/>
            </a:endParaRPr>
          </a:p>
          <a:p>
            <a:r>
              <a:rPr lang="mt-MT" sz="5400" b="1" dirty="0">
                <a:solidFill>
                  <a:srgbClr val="040FE2"/>
                </a:solidFill>
                <a:latin typeface="Constantia" pitchFamily="18" charset="0"/>
              </a:rPr>
              <a:t>Qari mill-Ittra </a:t>
            </a:r>
          </a:p>
          <a:p>
            <a:r>
              <a:rPr lang="mt-MT" sz="5400" b="1" dirty="0">
                <a:solidFill>
                  <a:srgbClr val="040FE2"/>
                </a:solidFill>
                <a:latin typeface="Constantia" pitchFamily="18" charset="0"/>
              </a:rPr>
              <a:t>ta’ San Pawl Appostlu </a:t>
            </a:r>
          </a:p>
          <a:p>
            <a:r>
              <a:rPr lang="mt-MT" sz="5400" b="1" dirty="0">
                <a:solidFill>
                  <a:srgbClr val="040FE2"/>
                </a:solidFill>
                <a:latin typeface="Constantia" pitchFamily="18" charset="0"/>
              </a:rPr>
              <a:t>lir-Rumani.</a:t>
            </a:r>
            <a:r>
              <a:rPr lang="mt-MT" sz="2700" dirty="0">
                <a:solidFill>
                  <a:srgbClr val="C00000"/>
                </a:solidFill>
                <a:latin typeface="Constantia" pitchFamily="18" charset="0"/>
              </a:rPr>
              <a:t>15, 4-9</a:t>
            </a:r>
            <a:endParaRPr lang="mt-MT" sz="4400" b="1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631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806" y="0"/>
            <a:ext cx="8640000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rgbClr val="7030A0"/>
              </a:solidFill>
              <a:latin typeface="Constantia" pitchFamily="18" charset="0"/>
            </a:endParaRPr>
          </a:p>
          <a:p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Ħuti,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kull ma nkiteb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fl-Iskrittura fl-imgħoddi, inkiteb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għat-tagħlim tagħna, </a:t>
            </a:r>
          </a:p>
        </p:txBody>
      </p:sp>
    </p:spTree>
    <p:extLst>
      <p:ext uri="{BB962C8B-B14F-4D97-AF65-F5344CB8AC3E}">
        <p14:creationId xmlns:p14="http://schemas.microsoft.com/office/powerpoint/2010/main" val="11705184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806" y="0"/>
            <a:ext cx="8640000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rgbClr val="7030A0"/>
              </a:solidFill>
              <a:latin typeface="Constantia" pitchFamily="18" charset="0"/>
            </a:endParaRPr>
          </a:p>
          <a:p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biex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bis-sabar u bil-faraġ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li tagħtina l-Iskrittura,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aħna jkollna t-tama.</a:t>
            </a:r>
          </a:p>
        </p:txBody>
      </p:sp>
    </p:spTree>
    <p:extLst>
      <p:ext uri="{BB962C8B-B14F-4D97-AF65-F5344CB8AC3E}">
        <p14:creationId xmlns:p14="http://schemas.microsoft.com/office/powerpoint/2010/main" val="1789092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806" y="0"/>
            <a:ext cx="8640000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rgbClr val="7030A0"/>
              </a:solidFill>
              <a:latin typeface="Constantia" pitchFamily="18" charset="0"/>
            </a:endParaRPr>
          </a:p>
          <a:p>
            <a:r>
              <a:rPr lang="sv-SE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Alla, </a:t>
            </a:r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sv-SE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li minnu ġej </a:t>
            </a:r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sv-SE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kull sabar u faraġ, jagħtikom il-grazzja </a:t>
            </a:r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291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931" y="0"/>
            <a:ext cx="8640000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rgbClr val="7030A0"/>
              </a:solidFill>
              <a:latin typeface="Constantia" pitchFamily="18" charset="0"/>
            </a:endParaRPr>
          </a:p>
          <a:p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Wara li Adam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kiel mis-siġra,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il-Mulej sejjaħlu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u staqsieh: </a:t>
            </a:r>
            <a:r>
              <a:rPr lang="fi-FI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«Fejn int?»</a:t>
            </a:r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1825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806" y="0"/>
            <a:ext cx="8640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rgbClr val="7030A0"/>
              </a:solidFill>
              <a:latin typeface="Constantia" pitchFamily="18" charset="0"/>
            </a:endParaRPr>
          </a:p>
          <a:p>
            <a:r>
              <a:rPr lang="sv-SE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li tkunu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fehma waħda bejnietkom skon</a:t>
            </a:r>
            <a:r>
              <a:rPr lang="en-GB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t</a:t>
            </a:r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 Kristu Ġesù,</a:t>
            </a:r>
          </a:p>
        </p:txBody>
      </p:sp>
    </p:spTree>
    <p:extLst>
      <p:ext uri="{BB962C8B-B14F-4D97-AF65-F5344CB8AC3E}">
        <p14:creationId xmlns:p14="http://schemas.microsoft.com/office/powerpoint/2010/main" val="111993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806" y="0"/>
            <a:ext cx="8640000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rgbClr val="7030A0"/>
              </a:solidFill>
              <a:latin typeface="Constantia" pitchFamily="18" charset="0"/>
            </a:endParaRPr>
          </a:p>
          <a:p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biex b’fomm wieħed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u b’qalb waħda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tfaħħru lil Alla u Missier Sidna Ġesù Kristu.</a:t>
            </a:r>
          </a:p>
        </p:txBody>
      </p:sp>
    </p:spTree>
    <p:extLst>
      <p:ext uri="{BB962C8B-B14F-4D97-AF65-F5344CB8AC3E}">
        <p14:creationId xmlns:p14="http://schemas.microsoft.com/office/powerpoint/2010/main" val="12783206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806" y="0"/>
            <a:ext cx="8640000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rgbClr val="7030A0"/>
              </a:solidFill>
              <a:latin typeface="Constantia" pitchFamily="18" charset="0"/>
            </a:endParaRPr>
          </a:p>
          <a:p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Għalhekk ilqgħu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lil xulxin bħalma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Kristu wkoll laqa’ lilkom,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għall-glorja ta’ Alla. </a:t>
            </a:r>
          </a:p>
        </p:txBody>
      </p:sp>
    </p:spTree>
    <p:extLst>
      <p:ext uri="{BB962C8B-B14F-4D97-AF65-F5344CB8AC3E}">
        <p14:creationId xmlns:p14="http://schemas.microsoft.com/office/powerpoint/2010/main" val="1548073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806" y="0"/>
            <a:ext cx="8640000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rgbClr val="7030A0"/>
              </a:solidFill>
              <a:latin typeface="Constantia" pitchFamily="18" charset="0"/>
            </a:endParaRPr>
          </a:p>
          <a:p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Jiena ngħidilkom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li Kristu sar qaddej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tal-Lhud ċirkonċiżi minħabba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l-fedeltà ta’ Alla, </a:t>
            </a:r>
          </a:p>
        </p:txBody>
      </p:sp>
    </p:spTree>
    <p:extLst>
      <p:ext uri="{BB962C8B-B14F-4D97-AF65-F5344CB8AC3E}">
        <p14:creationId xmlns:p14="http://schemas.microsoft.com/office/powerpoint/2010/main" val="29589861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806" y="0"/>
            <a:ext cx="8640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rgbClr val="7030A0"/>
              </a:solidFill>
              <a:latin typeface="Constantia" pitchFamily="18" charset="0"/>
            </a:endParaRPr>
          </a:p>
          <a:p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biex iseħħu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l-wegħdiet li għamel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lill-Patrijarki, </a:t>
            </a:r>
          </a:p>
        </p:txBody>
      </p:sp>
    </p:spTree>
    <p:extLst>
      <p:ext uri="{BB962C8B-B14F-4D97-AF65-F5344CB8AC3E}">
        <p14:creationId xmlns:p14="http://schemas.microsoft.com/office/powerpoint/2010/main" val="32485188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806" y="0"/>
            <a:ext cx="8640000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rgbClr val="7030A0"/>
              </a:solidFill>
              <a:latin typeface="Constantia" pitchFamily="18" charset="0"/>
            </a:endParaRPr>
          </a:p>
          <a:p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u biex il-pagani wkoll ifaħħru lil Alla minħabba l-ħniena tiegħu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bħalma hu miktub:</a:t>
            </a:r>
          </a:p>
        </p:txBody>
      </p:sp>
    </p:spTree>
    <p:extLst>
      <p:ext uri="{BB962C8B-B14F-4D97-AF65-F5344CB8AC3E}">
        <p14:creationId xmlns:p14="http://schemas.microsoft.com/office/powerpoint/2010/main" val="26377220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806" y="0"/>
            <a:ext cx="8640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rgbClr val="7030A0"/>
              </a:solidFill>
              <a:latin typeface="Constantia" pitchFamily="18" charset="0"/>
            </a:endParaRPr>
          </a:p>
          <a:p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«Għalhekk jiena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nfaħħrek fost il-ġnus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u ngħanni tifħir ismek.»</a:t>
            </a:r>
          </a:p>
        </p:txBody>
      </p:sp>
    </p:spTree>
    <p:extLst>
      <p:ext uri="{BB962C8B-B14F-4D97-AF65-F5344CB8AC3E}">
        <p14:creationId xmlns:p14="http://schemas.microsoft.com/office/powerpoint/2010/main" val="2997462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3168" y="0"/>
            <a:ext cx="8640000" cy="492442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b="1" dirty="0">
              <a:solidFill>
                <a:schemeClr val="bg1"/>
              </a:solidFill>
              <a:latin typeface="Constant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7030A0"/>
                </a:solidFill>
                <a:latin typeface="Constantia" pitchFamily="18" charset="0"/>
                <a:cs typeface="+mn-cs"/>
              </a:rPr>
              <a:t>Il-</a:t>
            </a:r>
            <a:r>
              <a:rPr lang="en-US" sz="5400" b="1" dirty="0" err="1">
                <a:solidFill>
                  <a:srgbClr val="7030A0"/>
                </a:solidFill>
                <a:latin typeface="Constantia" pitchFamily="18" charset="0"/>
                <a:cs typeface="+mn-cs"/>
              </a:rPr>
              <a:t>Kelma</a:t>
            </a:r>
            <a:r>
              <a:rPr lang="en-US" sz="5400" b="1" dirty="0">
                <a:solidFill>
                  <a:srgbClr val="7030A0"/>
                </a:solidFill>
                <a:latin typeface="Constantia" pitchFamily="18" charset="0"/>
                <a:cs typeface="+mn-cs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Constantia" pitchFamily="18" charset="0"/>
                <a:cs typeface="+mn-cs"/>
              </a:rPr>
              <a:t>tal-Mulej</a:t>
            </a:r>
            <a:r>
              <a:rPr lang="en-US" sz="5400" b="1" dirty="0">
                <a:solidFill>
                  <a:srgbClr val="7030A0"/>
                </a:solidFill>
                <a:latin typeface="Constantia" pitchFamily="18" charset="0"/>
                <a:cs typeface="+mn-cs"/>
              </a:rPr>
              <a:t>.</a:t>
            </a:r>
            <a:endParaRPr lang="mt-MT" sz="5400" b="1" dirty="0">
              <a:solidFill>
                <a:srgbClr val="7030A0"/>
              </a:solidFill>
              <a:latin typeface="Constant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b="1" dirty="0">
              <a:solidFill>
                <a:srgbClr val="040FE2"/>
              </a:solidFill>
              <a:latin typeface="Constantia" pitchFamily="18" charset="0"/>
              <a:cs typeface="+mn-cs"/>
            </a:endParaRPr>
          </a:p>
          <a:p>
            <a:pPr>
              <a:tabLst>
                <a:tab pos="361950" algn="l"/>
              </a:tabLst>
            </a:pPr>
            <a:r>
              <a:rPr lang="mt-MT" sz="5400" b="1" dirty="0">
                <a:solidFill>
                  <a:srgbClr val="C00000"/>
                </a:solidFill>
                <a:latin typeface="Doulos SIL" pitchFamily="2" charset="0"/>
                <a:ea typeface="Doulos SIL" pitchFamily="2" charset="0"/>
                <a:cs typeface="Doulos SIL" pitchFamily="2" charset="0"/>
              </a:rPr>
              <a:t>℟</a:t>
            </a:r>
            <a:r>
              <a:rPr lang="sv-SE" sz="5400" b="1" dirty="0">
                <a:solidFill>
                  <a:srgbClr val="C00000"/>
                </a:solidFill>
                <a:latin typeface="Doulos SIL" pitchFamily="2" charset="0"/>
                <a:ea typeface="Doulos SIL" pitchFamily="2" charset="0"/>
                <a:cs typeface="Doulos SIL" pitchFamily="2" charset="0"/>
              </a:rPr>
              <a:t>.</a:t>
            </a:r>
            <a:r>
              <a:rPr lang="sv-SE" sz="5400" b="1" dirty="0">
                <a:solidFill>
                  <a:srgbClr val="7030A0"/>
                </a:solidFill>
                <a:latin typeface="Constantia" pitchFamily="18" charset="0"/>
                <a:cs typeface="+mn-cs"/>
              </a:rPr>
              <a:t>I</a:t>
            </a:r>
            <a:r>
              <a:rPr lang="mt-MT" sz="5400" b="1" dirty="0">
                <a:solidFill>
                  <a:srgbClr val="7030A0"/>
                </a:solidFill>
                <a:latin typeface="Constantia" pitchFamily="18" charset="0"/>
                <a:cs typeface="+mn-cs"/>
              </a:rPr>
              <a:t>r</a:t>
            </a:r>
            <a:r>
              <a:rPr lang="sv-SE" sz="5400" b="1" dirty="0">
                <a:solidFill>
                  <a:srgbClr val="7030A0"/>
                </a:solidFill>
                <a:latin typeface="Constantia" pitchFamily="18" charset="0"/>
                <a:cs typeface="+mn-cs"/>
              </a:rPr>
              <a:t>roddu </a:t>
            </a:r>
            <a:r>
              <a:rPr lang="mt-MT" sz="5400" b="1" dirty="0">
                <a:solidFill>
                  <a:srgbClr val="7030A0"/>
                </a:solidFill>
                <a:latin typeface="Constantia" pitchFamily="18" charset="0"/>
                <a:cs typeface="+mn-cs"/>
              </a:rPr>
              <a:t>ħ</a:t>
            </a:r>
            <a:r>
              <a:rPr lang="sv-SE" sz="5400" b="1" dirty="0">
                <a:solidFill>
                  <a:srgbClr val="7030A0"/>
                </a:solidFill>
                <a:latin typeface="Constantia" pitchFamily="18" charset="0"/>
                <a:cs typeface="+mn-cs"/>
              </a:rPr>
              <a:t>ajr lil Alla.</a:t>
            </a:r>
            <a:endParaRPr lang="mt-MT" sz="4400" b="1" dirty="0">
              <a:solidFill>
                <a:srgbClr val="7030A0"/>
              </a:solidFill>
              <a:latin typeface="Constantia" pitchFamily="18" charset="0"/>
            </a:endParaRPr>
          </a:p>
          <a:p>
            <a:endParaRPr lang="mt-MT" sz="4400" b="1" dirty="0">
              <a:latin typeface="Constantia" pitchFamily="18" charset="0"/>
            </a:endParaRPr>
          </a:p>
          <a:p>
            <a:pPr algn="r"/>
            <a:r>
              <a:rPr lang="mt-MT" sz="5400" b="1" dirty="0">
                <a:solidFill>
                  <a:srgbClr val="C00000"/>
                </a:solidFill>
                <a:latin typeface="Constantia" pitchFamily="18" charset="0"/>
              </a:rPr>
              <a:t>Bilwieqfa</a:t>
            </a:r>
            <a:r>
              <a:rPr lang="mt-MT" sz="5400" dirty="0">
                <a:solidFill>
                  <a:srgbClr val="C00000"/>
                </a:solidFill>
                <a:latin typeface="Constantia" pitchFamily="18" charset="0"/>
              </a:rPr>
              <a:t> </a:t>
            </a:r>
            <a:endParaRPr lang="sv-SE" sz="5400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9530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9808" y="0"/>
            <a:ext cx="8932456" cy="333937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en-US" sz="5400" b="1" dirty="0">
              <a:solidFill>
                <a:srgbClr val="C00000"/>
              </a:solidFill>
              <a:latin typeface="Constantia" pitchFamily="18" charset="0"/>
            </a:endParaRPr>
          </a:p>
          <a:p>
            <a:r>
              <a:rPr lang="en-US" sz="4000" b="1" dirty="0" err="1">
                <a:solidFill>
                  <a:srgbClr val="C00000"/>
                </a:solidFill>
                <a:latin typeface="Constantia" pitchFamily="18" charset="0"/>
              </a:rPr>
              <a:t>Akklamazzjoni</a:t>
            </a:r>
            <a:r>
              <a:rPr lang="en-US" sz="4000" b="1" dirty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onstantia" pitchFamily="18" charset="0"/>
              </a:rPr>
              <a:t>qabel</a:t>
            </a:r>
            <a:r>
              <a:rPr lang="en-US" sz="4000" b="1" dirty="0">
                <a:solidFill>
                  <a:srgbClr val="C00000"/>
                </a:solidFill>
                <a:latin typeface="Constantia" pitchFamily="18" charset="0"/>
              </a:rPr>
              <a:t> l-Evan</a:t>
            </a:r>
            <a:r>
              <a:rPr lang="mt-MT" sz="4000" b="1" dirty="0">
                <a:solidFill>
                  <a:srgbClr val="C00000"/>
                </a:solidFill>
                <a:latin typeface="Constantia" pitchFamily="18" charset="0"/>
              </a:rPr>
              <a:t>ġ</a:t>
            </a:r>
            <a:r>
              <a:rPr lang="en-US" sz="4000" b="1" dirty="0" err="1">
                <a:solidFill>
                  <a:srgbClr val="C00000"/>
                </a:solidFill>
                <a:latin typeface="Constantia" pitchFamily="18" charset="0"/>
              </a:rPr>
              <a:t>elju</a:t>
            </a:r>
            <a:endParaRPr lang="en-US" sz="4000" b="1" dirty="0">
              <a:solidFill>
                <a:srgbClr val="C00000"/>
              </a:solidFill>
              <a:latin typeface="Constantia" pitchFamily="18" charset="0"/>
            </a:endParaRPr>
          </a:p>
          <a:p>
            <a:endParaRPr lang="mt-MT" sz="900" dirty="0">
              <a:solidFill>
                <a:srgbClr val="C00000"/>
              </a:solidFill>
              <a:latin typeface="Constantia" pitchFamily="18" charset="0"/>
            </a:endParaRPr>
          </a:p>
          <a:p>
            <a:endParaRPr lang="en-US" sz="5400" b="1" dirty="0">
              <a:solidFill>
                <a:srgbClr val="C00000"/>
              </a:solidFill>
              <a:latin typeface="Constantia" pitchFamily="18" charset="0"/>
            </a:endParaRPr>
          </a:p>
          <a:p>
            <a:r>
              <a:rPr lang="en-US" sz="5400" b="1" dirty="0">
                <a:solidFill>
                  <a:srgbClr val="C00000"/>
                </a:solidFill>
                <a:latin typeface="Doulos SIL" pitchFamily="2" charset="0"/>
                <a:ea typeface="Doulos SIL" pitchFamily="2" charset="0"/>
                <a:cs typeface="Doulos SIL" pitchFamily="2" charset="0"/>
              </a:rPr>
              <a:t>℣.</a:t>
            </a:r>
            <a:r>
              <a:rPr lang="en-US" sz="5400" b="1" dirty="0">
                <a:solidFill>
                  <a:srgbClr val="7030A0"/>
                </a:solidFill>
                <a:latin typeface="Constantia" pitchFamily="18" charset="0"/>
              </a:rPr>
              <a:t>Hallelujah.</a:t>
            </a:r>
            <a:r>
              <a:rPr lang="mt-MT" sz="5400" b="1" dirty="0">
                <a:solidFill>
                  <a:srgbClr val="C00000"/>
                </a:solidFill>
                <a:latin typeface="Doulos SIL" pitchFamily="2" charset="0"/>
                <a:ea typeface="Doulos SIL" pitchFamily="2" charset="0"/>
                <a:cs typeface="Doulos SIL" pitchFamily="2" charset="0"/>
              </a:rPr>
              <a:t>℟</a:t>
            </a:r>
            <a:r>
              <a:rPr lang="sv-SE" sz="5400" b="1" dirty="0">
                <a:solidFill>
                  <a:srgbClr val="C00000"/>
                </a:solidFill>
                <a:latin typeface="Doulos SIL" pitchFamily="2" charset="0"/>
                <a:ea typeface="Doulos SIL" pitchFamily="2" charset="0"/>
                <a:cs typeface="Doulos SIL" pitchFamily="2" charset="0"/>
              </a:rPr>
              <a:t>.</a:t>
            </a:r>
            <a:r>
              <a:rPr lang="en-US" sz="5400" b="1" dirty="0">
                <a:solidFill>
                  <a:srgbClr val="7030A0"/>
                </a:solidFill>
                <a:latin typeface="Constantia" pitchFamily="18" charset="0"/>
              </a:rPr>
              <a:t>Hallelujah.</a:t>
            </a:r>
          </a:p>
        </p:txBody>
      </p:sp>
    </p:spTree>
    <p:extLst>
      <p:ext uri="{BB962C8B-B14F-4D97-AF65-F5344CB8AC3E}">
        <p14:creationId xmlns:p14="http://schemas.microsoft.com/office/powerpoint/2010/main" val="16873852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8928" y="0"/>
            <a:ext cx="8875461" cy="46628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en-US" sz="5400" b="1" dirty="0">
              <a:solidFill>
                <a:srgbClr val="040FE2"/>
              </a:solidFill>
              <a:latin typeface="Constantia" pitchFamily="18" charset="0"/>
            </a:endParaRPr>
          </a:p>
          <a:p>
            <a:r>
              <a:rPr lang="mt-MT" sz="2700" dirty="0">
                <a:solidFill>
                  <a:srgbClr val="C00000"/>
                </a:solidFill>
                <a:latin typeface="Constantia" pitchFamily="18" charset="0"/>
              </a:rPr>
              <a:t>Luqa</a:t>
            </a:r>
            <a:r>
              <a:rPr lang="en-GB" sz="2700" dirty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mt-MT" sz="2700" dirty="0">
                <a:solidFill>
                  <a:srgbClr val="C00000"/>
                </a:solidFill>
                <a:latin typeface="Constantia" pitchFamily="18" charset="0"/>
              </a:rPr>
              <a:t>1,28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Sliem għalik, Marija, mimlija bil-grazzja,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il-Mulej miegħek, imbierka inti fost in-nisa.</a:t>
            </a:r>
          </a:p>
        </p:txBody>
      </p:sp>
    </p:spTree>
    <p:extLst>
      <p:ext uri="{BB962C8B-B14F-4D97-AF65-F5344CB8AC3E}">
        <p14:creationId xmlns:p14="http://schemas.microsoft.com/office/powerpoint/2010/main" val="743107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931" y="0"/>
            <a:ext cx="8640000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rgbClr val="7030A0"/>
              </a:solidFill>
              <a:latin typeface="Constantia" pitchFamily="18" charset="0"/>
            </a:endParaRPr>
          </a:p>
          <a:p>
            <a:r>
              <a:rPr lang="fi-FI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U dak wieġeb: </a:t>
            </a:r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i-FI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«Smajt ħossok fil-ġnien </a:t>
            </a:r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i-FI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u bżajt għax </a:t>
            </a:r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i-FI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jien għ</a:t>
            </a:r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arwien</a:t>
            </a:r>
            <a:r>
              <a:rPr lang="fi-FI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, u</a:t>
            </a:r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 n</a:t>
            </a:r>
            <a:r>
              <a:rPr lang="fi-FI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ħbejt.»  </a:t>
            </a:r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1048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9808" y="0"/>
            <a:ext cx="8932456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en-US" sz="5400" b="1" dirty="0">
              <a:solidFill>
                <a:srgbClr val="C00000"/>
              </a:solidFill>
              <a:latin typeface="Constantia" pitchFamily="18" charset="0"/>
            </a:endParaRPr>
          </a:p>
          <a:p>
            <a:r>
              <a:rPr lang="mt-MT" sz="5400" b="1" dirty="0">
                <a:solidFill>
                  <a:srgbClr val="C00000"/>
                </a:solidFill>
                <a:latin typeface="Doulos SIL" pitchFamily="2" charset="0"/>
                <a:ea typeface="Doulos SIL" pitchFamily="2" charset="0"/>
                <a:cs typeface="Doulos SIL" pitchFamily="2" charset="0"/>
              </a:rPr>
              <a:t>℟</a:t>
            </a:r>
            <a:r>
              <a:rPr lang="sv-SE" sz="5400" b="1" dirty="0">
                <a:solidFill>
                  <a:srgbClr val="C00000"/>
                </a:solidFill>
                <a:latin typeface="Doulos SIL" pitchFamily="2" charset="0"/>
                <a:ea typeface="Doulos SIL" pitchFamily="2" charset="0"/>
                <a:cs typeface="Doulos SIL" pitchFamily="2" charset="0"/>
              </a:rPr>
              <a:t>.</a:t>
            </a:r>
            <a:r>
              <a:rPr lang="en-US" sz="5400" b="1" dirty="0">
                <a:solidFill>
                  <a:srgbClr val="7030A0"/>
                </a:solidFill>
                <a:latin typeface="Constantia" pitchFamily="18" charset="0"/>
              </a:rPr>
              <a:t>Hallelujah.</a:t>
            </a:r>
          </a:p>
        </p:txBody>
      </p:sp>
    </p:spTree>
    <p:extLst>
      <p:ext uri="{BB962C8B-B14F-4D97-AF65-F5344CB8AC3E}">
        <p14:creationId xmlns:p14="http://schemas.microsoft.com/office/powerpoint/2010/main" val="41618159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9808" y="0"/>
            <a:ext cx="8640000" cy="38318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rgbClr val="C00000"/>
              </a:solidFill>
              <a:latin typeface="Constantia" pitchFamily="18" charset="0"/>
            </a:endParaRPr>
          </a:p>
          <a:p>
            <a:r>
              <a:rPr lang="mt-MT" sz="5400" b="1" dirty="0">
                <a:solidFill>
                  <a:srgbClr val="C00000"/>
                </a:solidFill>
                <a:latin typeface="Constantia" pitchFamily="18" charset="0"/>
              </a:rPr>
              <a:t>Evanġelju</a:t>
            </a:r>
          </a:p>
          <a:p>
            <a:endParaRPr lang="mt-MT" sz="2700" b="1" i="1" dirty="0">
              <a:solidFill>
                <a:srgbClr val="C00000"/>
              </a:solidFill>
              <a:latin typeface="Constantia" pitchFamily="18" charset="0"/>
              <a:sym typeface="Wingdings"/>
            </a:endParaRPr>
          </a:p>
          <a:p>
            <a:pPr marL="0" lvl="1"/>
            <a:r>
              <a:rPr lang="mt-MT" sz="5400" b="1" dirty="0">
                <a:solidFill>
                  <a:srgbClr val="C00000"/>
                </a:solidFill>
                <a:latin typeface="Constantia" pitchFamily="18" charset="0"/>
                <a:sym typeface="Wingdings"/>
              </a:rPr>
              <a:t></a:t>
            </a:r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Qari mill-Evanġelju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skont San Luqa.</a:t>
            </a:r>
            <a:r>
              <a:rPr lang="mt-MT" sz="2700" dirty="0">
                <a:solidFill>
                  <a:srgbClr val="C00000"/>
                </a:solidFill>
                <a:latin typeface="Constantia" pitchFamily="18" charset="0"/>
              </a:rPr>
              <a:t>1,26-38</a:t>
            </a:r>
            <a:endParaRPr lang="mt-MT" sz="4400" b="1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8474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4862" y="0"/>
            <a:ext cx="8640000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F’dak iż-żmien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Alla bagħat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l-anġlu Gabrijel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f'belt tal-Galilija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jisimha Nazaret, </a:t>
            </a:r>
          </a:p>
        </p:txBody>
      </p:sp>
    </p:spTree>
    <p:extLst>
      <p:ext uri="{BB962C8B-B14F-4D97-AF65-F5344CB8AC3E}">
        <p14:creationId xmlns:p14="http://schemas.microsoft.com/office/powerpoint/2010/main" val="29179854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4862" y="0"/>
            <a:ext cx="8640000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għand xebba,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mgħarrsa ma’ raġel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jismu Ġużeppi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mid-dar ta’ David.</a:t>
            </a:r>
          </a:p>
        </p:txBody>
      </p:sp>
    </p:spTree>
    <p:extLst>
      <p:ext uri="{BB962C8B-B14F-4D97-AF65-F5344CB8AC3E}">
        <p14:creationId xmlns:p14="http://schemas.microsoft.com/office/powerpoint/2010/main" val="35362639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4862" y="0"/>
            <a:ext cx="8640000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Dix-xebba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kien jisimha Marija. </a:t>
            </a:r>
          </a:p>
        </p:txBody>
      </p:sp>
    </p:spTree>
    <p:extLst>
      <p:ext uri="{BB962C8B-B14F-4D97-AF65-F5344CB8AC3E}">
        <p14:creationId xmlns:p14="http://schemas.microsoft.com/office/powerpoint/2010/main" val="14107328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4862" y="0"/>
            <a:ext cx="8640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L-anġlu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daħal għandha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u qalilha:</a:t>
            </a:r>
          </a:p>
        </p:txBody>
      </p:sp>
    </p:spTree>
    <p:extLst>
      <p:ext uri="{BB962C8B-B14F-4D97-AF65-F5344CB8AC3E}">
        <p14:creationId xmlns:p14="http://schemas.microsoft.com/office/powerpoint/2010/main" val="28625574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4862" y="0"/>
            <a:ext cx="8640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«Sliem għalik,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mimlija bil-grazzja,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il-Mulej miegħek.» </a:t>
            </a:r>
          </a:p>
        </p:txBody>
      </p:sp>
    </p:spTree>
    <p:extLst>
      <p:ext uri="{BB962C8B-B14F-4D97-AF65-F5344CB8AC3E}">
        <p14:creationId xmlns:p14="http://schemas.microsoft.com/office/powerpoint/2010/main" val="32971500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4862" y="0"/>
            <a:ext cx="8640000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Hi tħawwdet ħafna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għal dan il-kliem,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u bdiet taħseb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bejnha u bejn ruħha</a:t>
            </a:r>
          </a:p>
        </p:txBody>
      </p:sp>
    </p:spTree>
    <p:extLst>
      <p:ext uri="{BB962C8B-B14F-4D97-AF65-F5344CB8AC3E}">
        <p14:creationId xmlns:p14="http://schemas.microsoft.com/office/powerpoint/2010/main" val="32380990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4862" y="0"/>
            <a:ext cx="8640000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x’setgħet qatt tfisser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din it-tislima. </a:t>
            </a:r>
          </a:p>
        </p:txBody>
      </p:sp>
    </p:spTree>
    <p:extLst>
      <p:ext uri="{BB962C8B-B14F-4D97-AF65-F5344CB8AC3E}">
        <p14:creationId xmlns:p14="http://schemas.microsoft.com/office/powerpoint/2010/main" val="35495231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4862" y="0"/>
            <a:ext cx="8640000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Iżda l-anġlu qalilha: «Tibżax, Marija,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għax inti sibt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grazzja quddiem Alla. </a:t>
            </a:r>
          </a:p>
        </p:txBody>
      </p:sp>
    </p:spTree>
    <p:extLst>
      <p:ext uri="{BB962C8B-B14F-4D97-AF65-F5344CB8AC3E}">
        <p14:creationId xmlns:p14="http://schemas.microsoft.com/office/powerpoint/2010/main" val="53585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931" y="0"/>
            <a:ext cx="8640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rgbClr val="7030A0"/>
              </a:solidFill>
              <a:latin typeface="Constantia" pitchFamily="18" charset="0"/>
            </a:endParaRPr>
          </a:p>
          <a:p>
            <a:r>
              <a:rPr lang="fi-FI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U staqsieh:  </a:t>
            </a:r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i-FI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«Min qallek </a:t>
            </a:r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i-FI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li int għ</a:t>
            </a:r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arwien</a:t>
            </a:r>
            <a:r>
              <a:rPr lang="fi-FI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? </a:t>
            </a:r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6836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4862" y="0"/>
            <a:ext cx="8640000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«Ara,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inti se tnissel fil-ġuf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u jkollok iben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u ssemmih Ġesù. </a:t>
            </a:r>
          </a:p>
        </p:txBody>
      </p:sp>
    </p:spTree>
    <p:extLst>
      <p:ext uri="{BB962C8B-B14F-4D97-AF65-F5344CB8AC3E}">
        <p14:creationId xmlns:p14="http://schemas.microsoft.com/office/powerpoint/2010/main" val="32870864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4862" y="0"/>
            <a:ext cx="8640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«Hu jkun kbir,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u jkun jissejjaħ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Bin l-Għoli. </a:t>
            </a:r>
          </a:p>
        </p:txBody>
      </p:sp>
    </p:spTree>
    <p:extLst>
      <p:ext uri="{BB962C8B-B14F-4D97-AF65-F5344CB8AC3E}">
        <p14:creationId xmlns:p14="http://schemas.microsoft.com/office/powerpoint/2010/main" val="419095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4862" y="0"/>
            <a:ext cx="8640000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«Il-Mulej Alla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jagħtih it-tron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ta’ David missieru 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u jsaltan għal dejjem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fuq dar Ġakobb, </a:t>
            </a:r>
          </a:p>
        </p:txBody>
      </p:sp>
    </p:spTree>
    <p:extLst>
      <p:ext uri="{BB962C8B-B14F-4D97-AF65-F5344CB8AC3E}">
        <p14:creationId xmlns:p14="http://schemas.microsoft.com/office/powerpoint/2010/main" val="34921474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4862" y="0"/>
            <a:ext cx="8853522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«u ma jkunx hemm tmiem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għas-saltna tiegħu.» </a:t>
            </a:r>
          </a:p>
        </p:txBody>
      </p:sp>
    </p:spTree>
    <p:extLst>
      <p:ext uri="{BB962C8B-B14F-4D97-AF65-F5344CB8AC3E}">
        <p14:creationId xmlns:p14="http://schemas.microsoft.com/office/powerpoint/2010/main" val="8906373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4862" y="0"/>
            <a:ext cx="8640000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Iżda Marija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qalet lill-anġlu: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«Kif ikun dan, ladarba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ma nagħrafx raġel?» </a:t>
            </a:r>
          </a:p>
        </p:txBody>
      </p:sp>
    </p:spTree>
    <p:extLst>
      <p:ext uri="{BB962C8B-B14F-4D97-AF65-F5344CB8AC3E}">
        <p14:creationId xmlns:p14="http://schemas.microsoft.com/office/powerpoint/2010/main" val="40710301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4862" y="0"/>
            <a:ext cx="8640000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Wieġeb l-anġlu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u qalilha: </a:t>
            </a:r>
          </a:p>
        </p:txBody>
      </p:sp>
    </p:spTree>
    <p:extLst>
      <p:ext uri="{BB962C8B-B14F-4D97-AF65-F5344CB8AC3E}">
        <p14:creationId xmlns:p14="http://schemas.microsoft.com/office/powerpoint/2010/main" val="5516528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4862" y="0"/>
            <a:ext cx="8640000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«L-Ispirtu s-Santu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jiġi fuqek,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u l-qawwa tal-Għoli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tixħet id-dell tagħha fuqek. </a:t>
            </a:r>
          </a:p>
        </p:txBody>
      </p:sp>
    </p:spTree>
    <p:extLst>
      <p:ext uri="{BB962C8B-B14F-4D97-AF65-F5344CB8AC3E}">
        <p14:creationId xmlns:p14="http://schemas.microsoft.com/office/powerpoint/2010/main" val="2466361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4862" y="0"/>
            <a:ext cx="8640000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«U għalhekk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dak li jitwieled minnek ikun qaddis,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u jissejjaħ Bin Alla. </a:t>
            </a:r>
          </a:p>
        </p:txBody>
      </p:sp>
    </p:spTree>
    <p:extLst>
      <p:ext uri="{BB962C8B-B14F-4D97-AF65-F5344CB8AC3E}">
        <p14:creationId xmlns:p14="http://schemas.microsoft.com/office/powerpoint/2010/main" val="7679381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4862" y="0"/>
            <a:ext cx="8640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«Ara,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il-qariba tiegħek Eliżabetta, fi xjuħitha, </a:t>
            </a:r>
          </a:p>
        </p:txBody>
      </p:sp>
    </p:spTree>
    <p:extLst>
      <p:ext uri="{BB962C8B-B14F-4D97-AF65-F5344CB8AC3E}">
        <p14:creationId xmlns:p14="http://schemas.microsoft.com/office/powerpoint/2010/main" val="5923200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4862" y="0"/>
            <a:ext cx="8640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«hi wkoll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nisslet iben fil-ġuf,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u ġa għandha sitt xhur </a:t>
            </a:r>
          </a:p>
        </p:txBody>
      </p:sp>
    </p:spTree>
    <p:extLst>
      <p:ext uri="{BB962C8B-B14F-4D97-AF65-F5344CB8AC3E}">
        <p14:creationId xmlns:p14="http://schemas.microsoft.com/office/powerpoint/2010/main" val="2364721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931" y="0"/>
            <a:ext cx="8640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rgbClr val="7030A0"/>
              </a:solidFill>
              <a:latin typeface="Constantia" pitchFamily="18" charset="0"/>
            </a:endParaRPr>
          </a:p>
          <a:p>
            <a:r>
              <a:rPr lang="fi-FI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«Jaqaw kilt mis-siġra </a:t>
            </a:r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i-FI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li jien ordnajtlek </a:t>
            </a:r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i-FI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li ma tikolx minnha?»</a:t>
            </a:r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6053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4862" y="0"/>
            <a:ext cx="8640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«dik li għaliha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kienu jgħidu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li ma jistax ikollha tfal, </a:t>
            </a:r>
          </a:p>
        </p:txBody>
      </p:sp>
    </p:spTree>
    <p:extLst>
      <p:ext uri="{BB962C8B-B14F-4D97-AF65-F5344CB8AC3E}">
        <p14:creationId xmlns:p14="http://schemas.microsoft.com/office/powerpoint/2010/main" val="25664946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4862" y="0"/>
            <a:ext cx="8640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«għax għal Alla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ma hemm xejn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li ma jistax isir.» </a:t>
            </a:r>
          </a:p>
        </p:txBody>
      </p:sp>
    </p:spTree>
    <p:extLst>
      <p:ext uri="{BB962C8B-B14F-4D97-AF65-F5344CB8AC3E}">
        <p14:creationId xmlns:p14="http://schemas.microsoft.com/office/powerpoint/2010/main" val="31443307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4862" y="0"/>
            <a:ext cx="8640000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Imbagħad qalet Marija: «Ara,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jiena l-qaddejja tal-Mulej: ħa jsir minni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skon</a:t>
            </a:r>
            <a:r>
              <a:rPr lang="en-GB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t</a:t>
            </a:r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 kelmtek!» </a:t>
            </a:r>
          </a:p>
        </p:txBody>
      </p:sp>
    </p:spTree>
    <p:extLst>
      <p:ext uri="{BB962C8B-B14F-4D97-AF65-F5344CB8AC3E}">
        <p14:creationId xmlns:p14="http://schemas.microsoft.com/office/powerpoint/2010/main" val="1709597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4862" y="0"/>
            <a:ext cx="8640000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U l-anġlu </a:t>
            </a:r>
          </a:p>
          <a:p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telaq minn quddiemha.</a:t>
            </a:r>
          </a:p>
        </p:txBody>
      </p:sp>
    </p:spTree>
    <p:extLst>
      <p:ext uri="{BB962C8B-B14F-4D97-AF65-F5344CB8AC3E}">
        <p14:creationId xmlns:p14="http://schemas.microsoft.com/office/powerpoint/2010/main" val="22308707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1452" y="0"/>
            <a:ext cx="8640000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dirty="0">
              <a:solidFill>
                <a:srgbClr val="FF0000"/>
              </a:solidFill>
              <a:latin typeface="Constantia" pitchFamily="18" charset="0"/>
            </a:endParaRPr>
          </a:p>
          <a:p>
            <a:r>
              <a:rPr lang="en-US" sz="5400" b="1" dirty="0">
                <a:solidFill>
                  <a:srgbClr val="7030A0"/>
                </a:solidFill>
                <a:latin typeface="Constantia" pitchFamily="18" charset="0"/>
              </a:rPr>
              <a:t>Il-</a:t>
            </a:r>
            <a:r>
              <a:rPr lang="en-US" sz="5400" b="1" dirty="0" err="1">
                <a:solidFill>
                  <a:srgbClr val="7030A0"/>
                </a:solidFill>
                <a:latin typeface="Constantia" pitchFamily="18" charset="0"/>
              </a:rPr>
              <a:t>Kelma</a:t>
            </a:r>
            <a:r>
              <a:rPr lang="en-US" sz="5400" b="1" dirty="0">
                <a:solidFill>
                  <a:srgbClr val="7030A0"/>
                </a:solidFill>
                <a:latin typeface="Constantia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Constantia" pitchFamily="18" charset="0"/>
              </a:rPr>
              <a:t>tal-Mulej</a:t>
            </a:r>
            <a:r>
              <a:rPr lang="en-US" sz="5400" b="1" dirty="0">
                <a:solidFill>
                  <a:srgbClr val="7030A0"/>
                </a:solidFill>
                <a:latin typeface="Constantia" pitchFamily="18" charset="0"/>
              </a:rPr>
              <a:t>.</a:t>
            </a:r>
            <a:endParaRPr lang="mt-MT" sz="5400" b="1" dirty="0">
              <a:solidFill>
                <a:srgbClr val="7030A0"/>
              </a:solidFill>
              <a:latin typeface="Constantia" pitchFamily="18" charset="0"/>
            </a:endParaRPr>
          </a:p>
          <a:p>
            <a:endParaRPr lang="en-US" sz="5400" dirty="0">
              <a:solidFill>
                <a:srgbClr val="FF0000"/>
              </a:solidFill>
              <a:latin typeface="Constantia" pitchFamily="18" charset="0"/>
            </a:endParaRPr>
          </a:p>
          <a:p>
            <a:r>
              <a:rPr lang="mt-MT" sz="5400" b="1" dirty="0">
                <a:solidFill>
                  <a:srgbClr val="C00000"/>
                </a:solidFill>
                <a:latin typeface="Doulos SIL" pitchFamily="2" charset="0"/>
                <a:ea typeface="Doulos SIL" pitchFamily="2" charset="0"/>
                <a:cs typeface="Doulos SIL" pitchFamily="2" charset="0"/>
              </a:rPr>
              <a:t>℟.</a:t>
            </a:r>
            <a:r>
              <a:rPr lang="sv-SE" sz="5400" b="1" dirty="0">
                <a:solidFill>
                  <a:srgbClr val="7030A0"/>
                </a:solidFill>
                <a:latin typeface="Constantia" pitchFamily="18" charset="0"/>
              </a:rPr>
              <a:t>Tif</a:t>
            </a:r>
            <a:r>
              <a:rPr lang="mt-MT" sz="5400" b="1" dirty="0">
                <a:solidFill>
                  <a:srgbClr val="7030A0"/>
                </a:solidFill>
                <a:latin typeface="Constantia" pitchFamily="18" charset="0"/>
              </a:rPr>
              <a:t>ħ</a:t>
            </a:r>
            <a:r>
              <a:rPr lang="sv-SE" sz="5400" b="1" dirty="0">
                <a:solidFill>
                  <a:srgbClr val="7030A0"/>
                </a:solidFill>
                <a:latin typeface="Constantia" pitchFamily="18" charset="0"/>
              </a:rPr>
              <a:t>ir lilek Kristu.</a:t>
            </a:r>
            <a:endParaRPr lang="mt-MT" sz="5400" b="1" dirty="0">
              <a:solidFill>
                <a:srgbClr val="7030A0"/>
              </a:solidFill>
              <a:latin typeface="Constantia" pitchFamily="18" charset="0"/>
            </a:endParaRPr>
          </a:p>
          <a:p>
            <a:pPr algn="r"/>
            <a:endParaRPr lang="mt-MT" sz="5400" b="1" dirty="0">
              <a:solidFill>
                <a:srgbClr val="FF0000"/>
              </a:solidFill>
              <a:latin typeface="Constantia" pitchFamily="18" charset="0"/>
            </a:endParaRPr>
          </a:p>
          <a:p>
            <a:pPr algn="r"/>
            <a:r>
              <a:rPr lang="mt-MT" sz="5400" b="1" dirty="0">
                <a:solidFill>
                  <a:srgbClr val="C00000"/>
                </a:solidFill>
                <a:latin typeface="Constantia" pitchFamily="18" charset="0"/>
              </a:rPr>
              <a:t>Bilqiegħda</a:t>
            </a:r>
            <a:endParaRPr lang="mt-MT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4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931" y="0"/>
            <a:ext cx="8640000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rgbClr val="7030A0"/>
              </a:solidFill>
              <a:latin typeface="Constantia" pitchFamily="18" charset="0"/>
            </a:endParaRPr>
          </a:p>
          <a:p>
            <a:r>
              <a:rPr lang="fi-FI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U wieġeb Adam: </a:t>
            </a:r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i-FI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«Il-mara li inti tajtni </a:t>
            </a:r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i-FI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għal miegħi, </a:t>
            </a:r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i-FI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hi tatni mis-siġra, </a:t>
            </a:r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i-FI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u jiena kilt.» </a:t>
            </a:r>
          </a:p>
        </p:txBody>
      </p:sp>
    </p:spTree>
    <p:extLst>
      <p:ext uri="{BB962C8B-B14F-4D97-AF65-F5344CB8AC3E}">
        <p14:creationId xmlns:p14="http://schemas.microsoft.com/office/powerpoint/2010/main" val="2483399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931" y="0"/>
            <a:ext cx="8640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rgbClr val="7030A0"/>
              </a:solidFill>
              <a:latin typeface="Constantia" pitchFamily="18" charset="0"/>
            </a:endParaRPr>
          </a:p>
          <a:p>
            <a:r>
              <a:rPr lang="fi-FI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U l-Mulej Alla </a:t>
            </a:r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i-FI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qal lill-mara: </a:t>
            </a:r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i-FI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«X</a:t>
            </a:r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’</a:t>
            </a:r>
            <a:r>
              <a:rPr lang="fi-FI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inhu dan li </a:t>
            </a:r>
            <a:r>
              <a:rPr lang="mt-MT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g</a:t>
            </a:r>
            <a:r>
              <a:rPr lang="fi-FI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ħamilt?»</a:t>
            </a:r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207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4" y="5968387"/>
            <a:ext cx="95265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55600" algn="l"/>
                <a:tab pos="9085263" algn="l"/>
              </a:tabLst>
              <a:defRPr/>
            </a:pPr>
            <a:r>
              <a:rPr lang="mt-MT" sz="2400" b="1" dirty="0">
                <a:solidFill>
                  <a:schemeClr val="accent1"/>
                </a:solidFill>
                <a:latin typeface="Constantia" pitchFamily="18" charset="0"/>
                <a:cs typeface="+mn-cs"/>
              </a:rPr>
              <a:t>It-Tnissil bla tebgħa tal-Verġni Marija</a:t>
            </a:r>
            <a:endParaRPr lang="en-US" sz="2400" b="1" dirty="0">
              <a:solidFill>
                <a:schemeClr val="accent1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931" y="0"/>
            <a:ext cx="8640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rgbClr val="7030A0"/>
              </a:solidFill>
              <a:latin typeface="Constantia" pitchFamily="18" charset="0"/>
            </a:endParaRPr>
          </a:p>
          <a:p>
            <a:r>
              <a:rPr lang="fi-FI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U l-mara wieġbet: </a:t>
            </a:r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i-FI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«Is-serp qarraq bija, </a:t>
            </a:r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i-FI" sz="5400" b="1" dirty="0">
                <a:solidFill>
                  <a:srgbClr val="7030A0"/>
                </a:solidFill>
                <a:latin typeface="Constantia" panose="02030602050306030303" pitchFamily="18" charset="0"/>
              </a:rPr>
              <a:t>u jien kilt.»</a:t>
            </a:r>
            <a:endParaRPr lang="mt-MT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354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7225</TotalTime>
  <Words>1116</Words>
  <Application>Microsoft Office PowerPoint</Application>
  <PresentationFormat>A4 Paper (210x297 mm)</PresentationFormat>
  <Paragraphs>346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Arial</vt:lpstr>
      <vt:lpstr>Calibri</vt:lpstr>
      <vt:lpstr>Constantia</vt:lpstr>
      <vt:lpstr>Doulos SIL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Segretarjart Liturgija</dc:creator>
  <cp:lastModifiedBy>Joe Farrugia</cp:lastModifiedBy>
  <cp:revision>36</cp:revision>
  <dcterms:created xsi:type="dcterms:W3CDTF">2013-08-21T06:44:05Z</dcterms:created>
  <dcterms:modified xsi:type="dcterms:W3CDTF">2025-01-14T03:55:59Z</dcterms:modified>
</cp:coreProperties>
</file>