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1" r:id="rId2"/>
    <p:sldMasterId id="2147483675" r:id="rId3"/>
  </p:sldMasterIdLst>
  <p:notesMasterIdLst>
    <p:notesMasterId r:id="rId51"/>
  </p:notesMasterIdLst>
  <p:sldIdLst>
    <p:sldId id="554" r:id="rId4"/>
    <p:sldId id="1072" r:id="rId5"/>
    <p:sldId id="966" r:id="rId6"/>
    <p:sldId id="967" r:id="rId7"/>
    <p:sldId id="968" r:id="rId8"/>
    <p:sldId id="969" r:id="rId9"/>
    <p:sldId id="970" r:id="rId10"/>
    <p:sldId id="1071" r:id="rId11"/>
    <p:sldId id="371" r:id="rId12"/>
    <p:sldId id="274" r:id="rId13"/>
    <p:sldId id="275" r:id="rId14"/>
    <p:sldId id="584" r:id="rId15"/>
    <p:sldId id="585" r:id="rId16"/>
    <p:sldId id="599" r:id="rId17"/>
    <p:sldId id="586" r:id="rId18"/>
    <p:sldId id="587" r:id="rId19"/>
    <p:sldId id="283" r:id="rId20"/>
    <p:sldId id="284" r:id="rId21"/>
    <p:sldId id="285" r:id="rId22"/>
    <p:sldId id="576" r:id="rId23"/>
    <p:sldId id="422" r:id="rId24"/>
    <p:sldId id="289" r:id="rId25"/>
    <p:sldId id="570" r:id="rId26"/>
    <p:sldId id="292" r:id="rId27"/>
    <p:sldId id="600" r:id="rId28"/>
    <p:sldId id="588" r:id="rId29"/>
    <p:sldId id="294" r:id="rId30"/>
    <p:sldId id="513" r:id="rId31"/>
    <p:sldId id="601" r:id="rId32"/>
    <p:sldId id="589" r:id="rId33"/>
    <p:sldId id="590" r:id="rId34"/>
    <p:sldId id="591" r:id="rId35"/>
    <p:sldId id="602" r:id="rId36"/>
    <p:sldId id="303" r:id="rId37"/>
    <p:sldId id="555" r:id="rId38"/>
    <p:sldId id="484" r:id="rId39"/>
    <p:sldId id="1073" r:id="rId40"/>
    <p:sldId id="556" r:id="rId41"/>
    <p:sldId id="305" r:id="rId42"/>
    <p:sldId id="306" r:id="rId43"/>
    <p:sldId id="592" r:id="rId44"/>
    <p:sldId id="593" r:id="rId45"/>
    <p:sldId id="594" r:id="rId46"/>
    <p:sldId id="603" r:id="rId47"/>
    <p:sldId id="595" r:id="rId48"/>
    <p:sldId id="317" r:id="rId49"/>
    <p:sldId id="318" r:id="rId50"/>
  </p:sldIdLst>
  <p:sldSz cx="23399750" cy="126015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CEB797A7-15C4-4576-BC2B-187E04DE17E9}">
          <p14:sldIdLst>
            <p14:sldId id="554"/>
            <p14:sldId id="1072"/>
            <p14:sldId id="966"/>
            <p14:sldId id="967"/>
            <p14:sldId id="968"/>
            <p14:sldId id="969"/>
            <p14:sldId id="970"/>
            <p14:sldId id="1071"/>
            <p14:sldId id="371"/>
            <p14:sldId id="274"/>
            <p14:sldId id="275"/>
            <p14:sldId id="584"/>
            <p14:sldId id="585"/>
            <p14:sldId id="599"/>
            <p14:sldId id="586"/>
            <p14:sldId id="587"/>
            <p14:sldId id="283"/>
            <p14:sldId id="284"/>
            <p14:sldId id="285"/>
            <p14:sldId id="576"/>
            <p14:sldId id="422"/>
            <p14:sldId id="289"/>
            <p14:sldId id="570"/>
            <p14:sldId id="292"/>
            <p14:sldId id="600"/>
            <p14:sldId id="588"/>
            <p14:sldId id="294"/>
            <p14:sldId id="513"/>
            <p14:sldId id="601"/>
            <p14:sldId id="589"/>
            <p14:sldId id="590"/>
            <p14:sldId id="591"/>
            <p14:sldId id="602"/>
            <p14:sldId id="303"/>
            <p14:sldId id="555"/>
            <p14:sldId id="484"/>
            <p14:sldId id="1073"/>
            <p14:sldId id="556"/>
            <p14:sldId id="305"/>
          </p14:sldIdLst>
        </p14:section>
        <p14:section name="Untitled Section" id="{A7372133-3D96-438C-94DB-A38819A54C2C}">
          <p14:sldIdLst>
            <p14:sldId id="306"/>
            <p14:sldId id="592"/>
            <p14:sldId id="593"/>
            <p14:sldId id="594"/>
            <p14:sldId id="603"/>
            <p14:sldId id="595"/>
            <p14:sldId id="317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084" userDrawn="1">
          <p15:clr>
            <a:srgbClr val="A4A3A4"/>
          </p15:clr>
        </p15:guide>
        <p15:guide id="3" orient="horz" pos="3969" userDrawn="1">
          <p15:clr>
            <a:srgbClr val="A4A3A4"/>
          </p15:clr>
        </p15:guide>
        <p15:guide id="4" pos="7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A1D00"/>
    <a:srgbClr val="0000FF"/>
    <a:srgbClr val="00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660"/>
  </p:normalViewPr>
  <p:slideViewPr>
    <p:cSldViewPr snapToGrid="0">
      <p:cViewPr varScale="1">
        <p:scale>
          <a:sx n="34" d="100"/>
          <a:sy n="34" d="100"/>
        </p:scale>
        <p:origin x="84" y="834"/>
      </p:cViewPr>
      <p:guideLst>
        <p:guide orient="horz" pos="2160"/>
        <p:guide pos="3084"/>
        <p:guide orient="horz" pos="3969"/>
        <p:guide pos="7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09455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0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46063" y="685800"/>
            <a:ext cx="6365875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20570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43F22A-2CEE-4B84-A7D5-6093CEBE00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20570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2836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2836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9206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2836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8219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86954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Shape 361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>
          <a:extLst>
            <a:ext uri="{FF2B5EF4-FFF2-40B4-BE49-F238E27FC236}">
              <a16:creationId xmlns:a16="http://schemas.microsoft.com/office/drawing/2014/main" id="{CFDCBD72-2882-5113-3BF0-279F53D8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>
            <a:extLst>
              <a:ext uri="{FF2B5EF4-FFF2-40B4-BE49-F238E27FC236}">
                <a16:creationId xmlns:a16="http://schemas.microsoft.com/office/drawing/2014/main" id="{D436126E-93FC-2D08-37D1-3092DE1D8C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Shape 367">
            <a:extLst>
              <a:ext uri="{FF2B5EF4-FFF2-40B4-BE49-F238E27FC236}">
                <a16:creationId xmlns:a16="http://schemas.microsoft.com/office/drawing/2014/main" id="{1714ED4C-F560-9B53-A968-0F2B88DE1C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52764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4189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6055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1169988" y="504648"/>
            <a:ext cx="21059775" cy="210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101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1169988" y="2940369"/>
            <a:ext cx="21059775" cy="8316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999764" algn="l" rtl="0">
              <a:spcBef>
                <a:spcPts val="1482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73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940954" algn="l" rtl="0">
              <a:spcBef>
                <a:spcPts val="129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64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69" userDrawn="1">
          <p15:clr>
            <a:srgbClr val="FBAE40"/>
          </p15:clr>
        </p15:guide>
        <p15:guide id="2" pos="737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 rot="5400000">
            <a:off x="14221203" y="3248263"/>
            <a:ext cx="10752177" cy="526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101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 rot="5400000">
            <a:off x="3496320" y="-1821681"/>
            <a:ext cx="10752177" cy="1540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999764" algn="l" rtl="0">
              <a:spcBef>
                <a:spcPts val="1482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73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940954" algn="l" rtl="0">
              <a:spcBef>
                <a:spcPts val="129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64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3" y="3915445"/>
            <a:ext cx="19889789" cy="27011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3" y="7140905"/>
            <a:ext cx="16379826" cy="3220404"/>
          </a:xfrm>
        </p:spPr>
        <p:txBody>
          <a:bodyPr/>
          <a:lstStyle>
            <a:lvl1pPr marL="0" indent="0" algn="ctr">
              <a:buNone/>
              <a:defRPr/>
            </a:lvl1pPr>
            <a:lvl2pPr marL="859708" indent="0" algn="ctr">
              <a:buNone/>
              <a:defRPr/>
            </a:lvl2pPr>
            <a:lvl3pPr marL="1719421" indent="0" algn="ctr">
              <a:buNone/>
              <a:defRPr/>
            </a:lvl3pPr>
            <a:lvl4pPr marL="2579137" indent="0" algn="ctr">
              <a:buNone/>
              <a:defRPr/>
            </a:lvl4pPr>
            <a:lvl5pPr marL="3438845" indent="0" algn="ctr">
              <a:buNone/>
              <a:defRPr/>
            </a:lvl5pPr>
            <a:lvl6pPr marL="4298552" indent="0" algn="ctr">
              <a:buNone/>
              <a:defRPr/>
            </a:lvl6pPr>
            <a:lvl7pPr marL="5158264" indent="0" algn="ctr">
              <a:buNone/>
              <a:defRPr/>
            </a:lvl7pPr>
            <a:lvl8pPr marL="6017979" indent="0" algn="ctr">
              <a:buNone/>
              <a:defRPr/>
            </a:lvl8pPr>
            <a:lvl9pPr marL="687769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C8EAA866-A465-45DD-ACB0-5F22A48EEE71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356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272A6941-260B-4F70-8AAA-7F54CEE3F0D7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588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19" y="8098467"/>
            <a:ext cx="19889789" cy="2502812"/>
          </a:xfrm>
        </p:spPr>
        <p:txBody>
          <a:bodyPr anchor="t"/>
          <a:lstStyle>
            <a:lvl1pPr algn="l">
              <a:defRPr sz="7508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19" y="5341100"/>
            <a:ext cx="19889789" cy="2756593"/>
          </a:xfrm>
        </p:spPr>
        <p:txBody>
          <a:bodyPr anchor="b"/>
          <a:lstStyle>
            <a:lvl1pPr marL="0" indent="0">
              <a:buNone/>
              <a:defRPr sz="3810"/>
            </a:lvl1pPr>
            <a:lvl2pPr marL="859708" indent="0">
              <a:buNone/>
              <a:defRPr sz="3361"/>
            </a:lvl2pPr>
            <a:lvl3pPr marL="1719421" indent="0">
              <a:buNone/>
              <a:defRPr sz="3025"/>
            </a:lvl3pPr>
            <a:lvl4pPr marL="2579137" indent="0">
              <a:buNone/>
              <a:defRPr sz="2690"/>
            </a:lvl4pPr>
            <a:lvl5pPr marL="3438845" indent="0">
              <a:buNone/>
              <a:defRPr sz="2690"/>
            </a:lvl5pPr>
            <a:lvl6pPr marL="4298552" indent="0">
              <a:buNone/>
              <a:defRPr sz="2690"/>
            </a:lvl6pPr>
            <a:lvl7pPr marL="5158264" indent="0">
              <a:buNone/>
              <a:defRPr sz="2690"/>
            </a:lvl7pPr>
            <a:lvl8pPr marL="6017979" indent="0">
              <a:buNone/>
              <a:defRPr sz="2690"/>
            </a:lvl8pPr>
            <a:lvl9pPr marL="6877690" indent="0">
              <a:buNone/>
              <a:defRPr sz="26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3E74CB06-6E43-453C-B732-A68BFF97AB65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709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002" y="2940380"/>
            <a:ext cx="10334889" cy="8316457"/>
          </a:xfrm>
        </p:spPr>
        <p:txBody>
          <a:bodyPr/>
          <a:lstStyle>
            <a:lvl1pPr>
              <a:defRPr sz="5267"/>
            </a:lvl1pPr>
            <a:lvl2pPr>
              <a:defRPr sz="4482"/>
            </a:lvl2pPr>
            <a:lvl3pPr>
              <a:defRPr sz="3810"/>
            </a:lvl3pPr>
            <a:lvl4pPr>
              <a:defRPr sz="3361"/>
            </a:lvl4pPr>
            <a:lvl5pPr>
              <a:defRPr sz="3361"/>
            </a:lvl5pPr>
            <a:lvl6pPr>
              <a:defRPr sz="3361"/>
            </a:lvl6pPr>
            <a:lvl7pPr>
              <a:defRPr sz="3361"/>
            </a:lvl7pPr>
            <a:lvl8pPr>
              <a:defRPr sz="3361"/>
            </a:lvl8pPr>
            <a:lvl9pPr>
              <a:defRPr sz="336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73" y="2940380"/>
            <a:ext cx="10334889" cy="8316457"/>
          </a:xfrm>
        </p:spPr>
        <p:txBody>
          <a:bodyPr/>
          <a:lstStyle>
            <a:lvl1pPr>
              <a:defRPr sz="5267"/>
            </a:lvl1pPr>
            <a:lvl2pPr>
              <a:defRPr sz="4482"/>
            </a:lvl2pPr>
            <a:lvl3pPr>
              <a:defRPr sz="3810"/>
            </a:lvl3pPr>
            <a:lvl4pPr>
              <a:defRPr sz="3361"/>
            </a:lvl4pPr>
            <a:lvl5pPr>
              <a:defRPr sz="3361"/>
            </a:lvl5pPr>
            <a:lvl6pPr>
              <a:defRPr sz="3361"/>
            </a:lvl6pPr>
            <a:lvl7pPr>
              <a:defRPr sz="3361"/>
            </a:lvl7pPr>
            <a:lvl8pPr>
              <a:defRPr sz="3361"/>
            </a:lvl8pPr>
            <a:lvl9pPr>
              <a:defRPr sz="336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7A02CD6D-2E3E-46DF-8844-CE34F7B57418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112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820784"/>
            <a:ext cx="10338954" cy="1175562"/>
          </a:xfrm>
        </p:spPr>
        <p:txBody>
          <a:bodyPr anchor="b"/>
          <a:lstStyle>
            <a:lvl1pPr marL="0" indent="0">
              <a:buNone/>
              <a:defRPr sz="4482" b="1"/>
            </a:lvl1pPr>
            <a:lvl2pPr marL="859708" indent="0">
              <a:buNone/>
              <a:defRPr sz="3810" b="1"/>
            </a:lvl2pPr>
            <a:lvl3pPr marL="1719421" indent="0">
              <a:buNone/>
              <a:defRPr sz="3361" b="1"/>
            </a:lvl3pPr>
            <a:lvl4pPr marL="2579137" indent="0">
              <a:buNone/>
              <a:defRPr sz="3025" b="1"/>
            </a:lvl4pPr>
            <a:lvl5pPr marL="3438845" indent="0">
              <a:buNone/>
              <a:defRPr sz="3025" b="1"/>
            </a:lvl5pPr>
            <a:lvl6pPr marL="4298552" indent="0">
              <a:buNone/>
              <a:defRPr sz="3025" b="1"/>
            </a:lvl6pPr>
            <a:lvl7pPr marL="5158264" indent="0">
              <a:buNone/>
              <a:defRPr sz="3025" b="1"/>
            </a:lvl7pPr>
            <a:lvl8pPr marL="6017979" indent="0">
              <a:buNone/>
              <a:defRPr sz="3025" b="1"/>
            </a:lvl8pPr>
            <a:lvl9pPr marL="6877690" indent="0">
              <a:buNone/>
              <a:defRPr sz="30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3996348"/>
            <a:ext cx="10338954" cy="7260491"/>
          </a:xfrm>
        </p:spPr>
        <p:txBody>
          <a:bodyPr/>
          <a:lstStyle>
            <a:lvl1pPr>
              <a:defRPr sz="4482"/>
            </a:lvl1pPr>
            <a:lvl2pPr>
              <a:defRPr sz="3810"/>
            </a:lvl2pPr>
            <a:lvl3pPr>
              <a:defRPr sz="3361"/>
            </a:lvl3pPr>
            <a:lvl4pPr>
              <a:defRPr sz="3025"/>
            </a:lvl4pPr>
            <a:lvl5pPr>
              <a:defRPr sz="3025"/>
            </a:lvl5pPr>
            <a:lvl6pPr>
              <a:defRPr sz="3025"/>
            </a:lvl6pPr>
            <a:lvl7pPr>
              <a:defRPr sz="3025"/>
            </a:lvl7pPr>
            <a:lvl8pPr>
              <a:defRPr sz="3025"/>
            </a:lvl8pPr>
            <a:lvl9pPr>
              <a:defRPr sz="30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60" y="2820784"/>
            <a:ext cx="10343014" cy="1175562"/>
          </a:xfrm>
        </p:spPr>
        <p:txBody>
          <a:bodyPr anchor="b"/>
          <a:lstStyle>
            <a:lvl1pPr marL="0" indent="0">
              <a:buNone/>
              <a:defRPr sz="4482" b="1"/>
            </a:lvl1pPr>
            <a:lvl2pPr marL="859708" indent="0">
              <a:buNone/>
              <a:defRPr sz="3810" b="1"/>
            </a:lvl2pPr>
            <a:lvl3pPr marL="1719421" indent="0">
              <a:buNone/>
              <a:defRPr sz="3361" b="1"/>
            </a:lvl3pPr>
            <a:lvl4pPr marL="2579137" indent="0">
              <a:buNone/>
              <a:defRPr sz="3025" b="1"/>
            </a:lvl4pPr>
            <a:lvl5pPr marL="3438845" indent="0">
              <a:buNone/>
              <a:defRPr sz="3025" b="1"/>
            </a:lvl5pPr>
            <a:lvl6pPr marL="4298552" indent="0">
              <a:buNone/>
              <a:defRPr sz="3025" b="1"/>
            </a:lvl6pPr>
            <a:lvl7pPr marL="5158264" indent="0">
              <a:buNone/>
              <a:defRPr sz="3025" b="1"/>
            </a:lvl7pPr>
            <a:lvl8pPr marL="6017979" indent="0">
              <a:buNone/>
              <a:defRPr sz="3025" b="1"/>
            </a:lvl8pPr>
            <a:lvl9pPr marL="6877690" indent="0">
              <a:buNone/>
              <a:defRPr sz="30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60" y="3996348"/>
            <a:ext cx="10343014" cy="7260491"/>
          </a:xfrm>
        </p:spPr>
        <p:txBody>
          <a:bodyPr/>
          <a:lstStyle>
            <a:lvl1pPr>
              <a:defRPr sz="4482"/>
            </a:lvl1pPr>
            <a:lvl2pPr>
              <a:defRPr sz="3810"/>
            </a:lvl2pPr>
            <a:lvl3pPr>
              <a:defRPr sz="3361"/>
            </a:lvl3pPr>
            <a:lvl4pPr>
              <a:defRPr sz="3025"/>
            </a:lvl4pPr>
            <a:lvl5pPr>
              <a:defRPr sz="3025"/>
            </a:lvl5pPr>
            <a:lvl6pPr>
              <a:defRPr sz="3025"/>
            </a:lvl6pPr>
            <a:lvl7pPr>
              <a:defRPr sz="3025"/>
            </a:lvl7pPr>
            <a:lvl8pPr>
              <a:defRPr sz="3025"/>
            </a:lvl8pPr>
            <a:lvl9pPr>
              <a:defRPr sz="30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E7135171-AC1D-48D9-AD5E-23AD9C660ED6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68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5AC1A1BD-71B1-4524-A711-D33F7DEC7D02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30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0EF5C565-C8F6-4E35-A6B1-2ED5F97E3411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661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89" y="501743"/>
            <a:ext cx="7698357" cy="2135267"/>
          </a:xfrm>
        </p:spPr>
        <p:txBody>
          <a:bodyPr anchor="b"/>
          <a:lstStyle>
            <a:lvl1pPr algn="l">
              <a:defRPr sz="381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5" y="502531"/>
            <a:ext cx="13081110" cy="10755094"/>
          </a:xfrm>
        </p:spPr>
        <p:txBody>
          <a:bodyPr/>
          <a:lstStyle>
            <a:lvl1pPr>
              <a:defRPr sz="6052"/>
            </a:lvl1pPr>
            <a:lvl2pPr>
              <a:defRPr sz="5267"/>
            </a:lvl2pPr>
            <a:lvl3pPr>
              <a:defRPr sz="4482"/>
            </a:lvl3pPr>
            <a:lvl4pPr>
              <a:defRPr sz="3810"/>
            </a:lvl4pPr>
            <a:lvl5pPr>
              <a:defRPr sz="3810"/>
            </a:lvl5pPr>
            <a:lvl6pPr>
              <a:defRPr sz="3810"/>
            </a:lvl6pPr>
            <a:lvl7pPr>
              <a:defRPr sz="3810"/>
            </a:lvl7pPr>
            <a:lvl8pPr>
              <a:defRPr sz="3810"/>
            </a:lvl8pPr>
            <a:lvl9pPr>
              <a:defRPr sz="38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89" y="2637014"/>
            <a:ext cx="7698357" cy="8619830"/>
          </a:xfrm>
        </p:spPr>
        <p:txBody>
          <a:bodyPr/>
          <a:lstStyle>
            <a:lvl1pPr marL="0" indent="0">
              <a:buNone/>
              <a:defRPr sz="2690"/>
            </a:lvl1pPr>
            <a:lvl2pPr marL="859708" indent="0">
              <a:buNone/>
              <a:defRPr sz="2241"/>
            </a:lvl2pPr>
            <a:lvl3pPr marL="1719421" indent="0">
              <a:buNone/>
              <a:defRPr sz="1904"/>
            </a:lvl3pPr>
            <a:lvl4pPr marL="2579137" indent="0">
              <a:buNone/>
              <a:defRPr sz="1681"/>
            </a:lvl4pPr>
            <a:lvl5pPr marL="3438845" indent="0">
              <a:buNone/>
              <a:defRPr sz="1681"/>
            </a:lvl5pPr>
            <a:lvl6pPr marL="4298552" indent="0">
              <a:buNone/>
              <a:defRPr sz="1681"/>
            </a:lvl6pPr>
            <a:lvl7pPr marL="5158264" indent="0">
              <a:buNone/>
              <a:defRPr sz="1681"/>
            </a:lvl7pPr>
            <a:lvl8pPr marL="6017979" indent="0">
              <a:buNone/>
              <a:defRPr sz="1681"/>
            </a:lvl8pPr>
            <a:lvl9pPr marL="6877690" indent="0">
              <a:buNone/>
              <a:defRPr sz="16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91FAF93E-D777-48A9-A985-A3B8B9607240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300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30" y="8821104"/>
            <a:ext cx="14039850" cy="1041381"/>
          </a:xfrm>
        </p:spPr>
        <p:txBody>
          <a:bodyPr anchor="b"/>
          <a:lstStyle>
            <a:lvl1pPr algn="l">
              <a:defRPr sz="381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30" y="1125988"/>
            <a:ext cx="14039850" cy="7560945"/>
          </a:xfrm>
        </p:spPr>
        <p:txBody>
          <a:bodyPr/>
          <a:lstStyle>
            <a:lvl1pPr marL="0" indent="0">
              <a:buNone/>
              <a:defRPr sz="6052"/>
            </a:lvl1pPr>
            <a:lvl2pPr marL="859708" indent="0">
              <a:buNone/>
              <a:defRPr sz="5267"/>
            </a:lvl2pPr>
            <a:lvl3pPr marL="1719421" indent="0">
              <a:buNone/>
              <a:defRPr sz="4482"/>
            </a:lvl3pPr>
            <a:lvl4pPr marL="2579137" indent="0">
              <a:buNone/>
              <a:defRPr sz="3810"/>
            </a:lvl4pPr>
            <a:lvl5pPr marL="3438845" indent="0">
              <a:buNone/>
              <a:defRPr sz="3810"/>
            </a:lvl5pPr>
            <a:lvl6pPr marL="4298552" indent="0">
              <a:buNone/>
              <a:defRPr sz="3810"/>
            </a:lvl6pPr>
            <a:lvl7pPr marL="5158264" indent="0">
              <a:buNone/>
              <a:defRPr sz="3810"/>
            </a:lvl7pPr>
            <a:lvl8pPr marL="6017979" indent="0">
              <a:buNone/>
              <a:defRPr sz="3810"/>
            </a:lvl8pPr>
            <a:lvl9pPr marL="6877690" indent="0">
              <a:buNone/>
              <a:defRPr sz="381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30" y="9862486"/>
            <a:ext cx="14039850" cy="1478933"/>
          </a:xfrm>
        </p:spPr>
        <p:txBody>
          <a:bodyPr/>
          <a:lstStyle>
            <a:lvl1pPr marL="0" indent="0">
              <a:buNone/>
              <a:defRPr sz="2690"/>
            </a:lvl1pPr>
            <a:lvl2pPr marL="859708" indent="0">
              <a:buNone/>
              <a:defRPr sz="2241"/>
            </a:lvl2pPr>
            <a:lvl3pPr marL="1719421" indent="0">
              <a:buNone/>
              <a:defRPr sz="1904"/>
            </a:lvl3pPr>
            <a:lvl4pPr marL="2579137" indent="0">
              <a:buNone/>
              <a:defRPr sz="1681"/>
            </a:lvl4pPr>
            <a:lvl5pPr marL="3438845" indent="0">
              <a:buNone/>
              <a:defRPr sz="1681"/>
            </a:lvl5pPr>
            <a:lvl6pPr marL="4298552" indent="0">
              <a:buNone/>
              <a:defRPr sz="1681"/>
            </a:lvl6pPr>
            <a:lvl7pPr marL="5158264" indent="0">
              <a:buNone/>
              <a:defRPr sz="1681"/>
            </a:lvl7pPr>
            <a:lvl8pPr marL="6017979" indent="0">
              <a:buNone/>
              <a:defRPr sz="1681"/>
            </a:lvl8pPr>
            <a:lvl9pPr marL="6877690" indent="0">
              <a:buNone/>
              <a:defRPr sz="16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6B54942E-15E3-44D9-88C3-BA04CF0FAD70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80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1169988" y="504648"/>
            <a:ext cx="21059775" cy="210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101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8B96D4CA-22A8-41D6-A4A5-3C764A195CC3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516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1" y="505436"/>
            <a:ext cx="5264943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002" y="505436"/>
            <a:ext cx="15404835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defTabSz="1719421">
              <a:buClrTx/>
              <a:defRPr/>
            </a:pPr>
            <a:fld id="{AAAA4D95-4843-4901-8D1F-0C56439EAC38}" type="slidenum">
              <a:rPr lang="en-US" kern="1200" smtClean="0">
                <a:ea typeface="+mn-ea"/>
                <a:cs typeface="Arial" charset="0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304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3" y="7140905"/>
            <a:ext cx="16379826" cy="3220404"/>
          </a:xfrm>
        </p:spPr>
        <p:txBody>
          <a:bodyPr/>
          <a:lstStyle>
            <a:lvl1pPr marL="0" indent="0" algn="ctr">
              <a:buNone/>
              <a:defRPr/>
            </a:lvl1pPr>
            <a:lvl2pPr marL="859708" indent="0" algn="ctr">
              <a:buNone/>
              <a:defRPr/>
            </a:lvl2pPr>
            <a:lvl3pPr marL="1719421" indent="0" algn="ctr">
              <a:buNone/>
              <a:defRPr/>
            </a:lvl3pPr>
            <a:lvl4pPr marL="2579137" indent="0" algn="ctr">
              <a:buNone/>
              <a:defRPr/>
            </a:lvl4pPr>
            <a:lvl5pPr marL="3438845" indent="0" algn="ctr">
              <a:buNone/>
              <a:defRPr/>
            </a:lvl5pPr>
            <a:lvl6pPr marL="4298552" indent="0" algn="ctr">
              <a:buNone/>
              <a:defRPr/>
            </a:lvl6pPr>
            <a:lvl7pPr marL="5158264" indent="0" algn="ctr">
              <a:buNone/>
              <a:defRPr/>
            </a:lvl7pPr>
            <a:lvl8pPr marL="6017979" indent="0" algn="ctr">
              <a:buNone/>
              <a:defRPr/>
            </a:lvl8pPr>
            <a:lvl9pPr marL="687769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1297199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defRPr>
            </a:lvl1pPr>
          </a:lstStyle>
          <a:p>
            <a:pPr defTabSz="1719421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defRPr>
            </a:lvl1pPr>
          </a:lstStyle>
          <a:p>
            <a:pPr defTabSz="1719421">
              <a:buClrTx/>
              <a:defRPr/>
            </a:pPr>
            <a:fld id="{BFA86714-D3D7-4448-A8BF-70BD05F73202}" type="slidenum">
              <a:rPr lang="en-US" kern="1200" smtClean="0">
                <a:ea typeface="+mn-ea"/>
              </a:rPr>
              <a:pPr defTabSz="1719421">
                <a:buClrTx/>
                <a:defRPr/>
              </a:pPr>
              <a:t>‹#›</a:t>
            </a:fld>
            <a:endParaRPr lang="en-US" kern="12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62716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69993" y="504699"/>
            <a:ext cx="21059777" cy="107521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1920A-650F-4B0C-937D-C616DBB92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48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4" y="3914659"/>
            <a:ext cx="19889789" cy="27011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4"/>
            <a:ext cx="16379826" cy="3220403"/>
          </a:xfrm>
        </p:spPr>
        <p:txBody>
          <a:bodyPr/>
          <a:lstStyle>
            <a:lvl1pPr marL="0" indent="0" algn="ctr">
              <a:buNone/>
              <a:defRPr/>
            </a:lvl1pPr>
            <a:lvl2pPr marL="1036217" indent="0" algn="ctr">
              <a:buNone/>
              <a:defRPr/>
            </a:lvl2pPr>
            <a:lvl3pPr marL="2072439" indent="0" algn="ctr">
              <a:buNone/>
              <a:defRPr/>
            </a:lvl3pPr>
            <a:lvl4pPr marL="3108656" indent="0" algn="ctr">
              <a:buNone/>
              <a:defRPr/>
            </a:lvl4pPr>
            <a:lvl5pPr marL="4144879" indent="0" algn="ctr">
              <a:buNone/>
              <a:defRPr/>
            </a:lvl5pPr>
            <a:lvl6pPr marL="5181096" indent="0" algn="ctr">
              <a:buNone/>
              <a:defRPr/>
            </a:lvl6pPr>
            <a:lvl7pPr marL="6217319" indent="0" algn="ctr">
              <a:buNone/>
              <a:defRPr/>
            </a:lvl7pPr>
            <a:lvl8pPr marL="7253536" indent="0" algn="ctr">
              <a:buNone/>
              <a:defRPr/>
            </a:lvl8pPr>
            <a:lvl9pPr marL="828975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F6C30721-3B44-4468-89D7-C068872F31EE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9652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294D5936-0DD8-47C6-A480-1953A400C580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191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20" y="8097680"/>
            <a:ext cx="19889789" cy="2502812"/>
          </a:xfrm>
        </p:spPr>
        <p:txBody>
          <a:bodyPr anchor="t"/>
          <a:lstStyle>
            <a:lvl1pPr algn="l">
              <a:defRPr sz="9077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20" y="5341099"/>
            <a:ext cx="19889789" cy="2756593"/>
          </a:xfrm>
        </p:spPr>
        <p:txBody>
          <a:bodyPr anchor="b"/>
          <a:lstStyle>
            <a:lvl1pPr marL="0" indent="0">
              <a:buNone/>
              <a:defRPr sz="4482"/>
            </a:lvl1pPr>
            <a:lvl2pPr marL="1036217" indent="0">
              <a:buNone/>
              <a:defRPr sz="4034"/>
            </a:lvl2pPr>
            <a:lvl3pPr marL="2072439" indent="0">
              <a:buNone/>
              <a:defRPr sz="3585"/>
            </a:lvl3pPr>
            <a:lvl4pPr marL="3108656" indent="0">
              <a:buNone/>
              <a:defRPr sz="3137"/>
            </a:lvl4pPr>
            <a:lvl5pPr marL="4144879" indent="0">
              <a:buNone/>
              <a:defRPr sz="3137"/>
            </a:lvl5pPr>
            <a:lvl6pPr marL="5181096" indent="0">
              <a:buNone/>
              <a:defRPr sz="3137"/>
            </a:lvl6pPr>
            <a:lvl7pPr marL="6217319" indent="0">
              <a:buNone/>
              <a:defRPr sz="3137"/>
            </a:lvl7pPr>
            <a:lvl8pPr marL="7253536" indent="0">
              <a:buNone/>
              <a:defRPr sz="3137"/>
            </a:lvl8pPr>
            <a:lvl9pPr marL="8289756" indent="0">
              <a:buNone/>
              <a:defRPr sz="313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398CAFBD-092D-4FFD-8FDA-3509A6F419C8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3210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2940370"/>
            <a:ext cx="10334890" cy="8316457"/>
          </a:xfrm>
        </p:spPr>
        <p:txBody>
          <a:bodyPr/>
          <a:lstStyle>
            <a:lvl1pPr>
              <a:defRPr sz="6388"/>
            </a:lvl1pPr>
            <a:lvl2pPr>
              <a:defRPr sz="5492"/>
            </a:lvl2pPr>
            <a:lvl3pPr>
              <a:defRPr sz="4482"/>
            </a:lvl3pPr>
            <a:lvl4pPr>
              <a:defRPr sz="4034"/>
            </a:lvl4pPr>
            <a:lvl5pPr>
              <a:defRPr sz="4034"/>
            </a:lvl5pPr>
            <a:lvl6pPr>
              <a:defRPr sz="4034"/>
            </a:lvl6pPr>
            <a:lvl7pPr>
              <a:defRPr sz="4034"/>
            </a:lvl7pPr>
            <a:lvl8pPr>
              <a:defRPr sz="4034"/>
            </a:lvl8pPr>
            <a:lvl9pPr>
              <a:defRPr sz="40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85" y="2940370"/>
            <a:ext cx="10334890" cy="8316457"/>
          </a:xfrm>
        </p:spPr>
        <p:txBody>
          <a:bodyPr/>
          <a:lstStyle>
            <a:lvl1pPr>
              <a:defRPr sz="6388"/>
            </a:lvl1pPr>
            <a:lvl2pPr>
              <a:defRPr sz="5492"/>
            </a:lvl2pPr>
            <a:lvl3pPr>
              <a:defRPr sz="4482"/>
            </a:lvl3pPr>
            <a:lvl4pPr>
              <a:defRPr sz="4034"/>
            </a:lvl4pPr>
            <a:lvl5pPr>
              <a:defRPr sz="4034"/>
            </a:lvl5pPr>
            <a:lvl6pPr>
              <a:defRPr sz="4034"/>
            </a:lvl6pPr>
            <a:lvl7pPr>
              <a:defRPr sz="4034"/>
            </a:lvl7pPr>
            <a:lvl8pPr>
              <a:defRPr sz="4034"/>
            </a:lvl8pPr>
            <a:lvl9pPr>
              <a:defRPr sz="40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F7659F41-4226-49F2-9D27-9D9AFB70F1DF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86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99" y="2820782"/>
            <a:ext cx="10338953" cy="1175562"/>
          </a:xfrm>
        </p:spPr>
        <p:txBody>
          <a:bodyPr anchor="b"/>
          <a:lstStyle>
            <a:lvl1pPr marL="0" indent="0">
              <a:buNone/>
              <a:defRPr sz="5492" b="1"/>
            </a:lvl1pPr>
            <a:lvl2pPr marL="1036217" indent="0">
              <a:buNone/>
              <a:defRPr sz="4482" b="1"/>
            </a:lvl2pPr>
            <a:lvl3pPr marL="2072439" indent="0">
              <a:buNone/>
              <a:defRPr sz="4034" b="1"/>
            </a:lvl3pPr>
            <a:lvl4pPr marL="3108656" indent="0">
              <a:buNone/>
              <a:defRPr sz="3585" b="1"/>
            </a:lvl4pPr>
            <a:lvl5pPr marL="4144879" indent="0">
              <a:buNone/>
              <a:defRPr sz="3585" b="1"/>
            </a:lvl5pPr>
            <a:lvl6pPr marL="5181096" indent="0">
              <a:buNone/>
              <a:defRPr sz="3585" b="1"/>
            </a:lvl6pPr>
            <a:lvl7pPr marL="6217319" indent="0">
              <a:buNone/>
              <a:defRPr sz="3585" b="1"/>
            </a:lvl7pPr>
            <a:lvl8pPr marL="7253536" indent="0">
              <a:buNone/>
              <a:defRPr sz="3585" b="1"/>
            </a:lvl8pPr>
            <a:lvl9pPr marL="8289756" indent="0">
              <a:buNone/>
              <a:defRPr sz="35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99" y="3996332"/>
            <a:ext cx="10338953" cy="7260492"/>
          </a:xfrm>
        </p:spPr>
        <p:txBody>
          <a:bodyPr/>
          <a:lstStyle>
            <a:lvl1pPr>
              <a:defRPr sz="5492"/>
            </a:lvl1pPr>
            <a:lvl2pPr>
              <a:defRPr sz="4482"/>
            </a:lvl2pPr>
            <a:lvl3pPr>
              <a:defRPr sz="4034"/>
            </a:lvl3pPr>
            <a:lvl4pPr>
              <a:defRPr sz="3585"/>
            </a:lvl4pPr>
            <a:lvl5pPr>
              <a:defRPr sz="3585"/>
            </a:lvl5pPr>
            <a:lvl6pPr>
              <a:defRPr sz="3585"/>
            </a:lvl6pPr>
            <a:lvl7pPr>
              <a:defRPr sz="3585"/>
            </a:lvl7pPr>
            <a:lvl8pPr>
              <a:defRPr sz="3585"/>
            </a:lvl8pPr>
            <a:lvl9pPr>
              <a:defRPr sz="35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63" y="2820782"/>
            <a:ext cx="10343013" cy="1175562"/>
          </a:xfrm>
        </p:spPr>
        <p:txBody>
          <a:bodyPr anchor="b"/>
          <a:lstStyle>
            <a:lvl1pPr marL="0" indent="0">
              <a:buNone/>
              <a:defRPr sz="5492" b="1"/>
            </a:lvl1pPr>
            <a:lvl2pPr marL="1036217" indent="0">
              <a:buNone/>
              <a:defRPr sz="4482" b="1"/>
            </a:lvl2pPr>
            <a:lvl3pPr marL="2072439" indent="0">
              <a:buNone/>
              <a:defRPr sz="4034" b="1"/>
            </a:lvl3pPr>
            <a:lvl4pPr marL="3108656" indent="0">
              <a:buNone/>
              <a:defRPr sz="3585" b="1"/>
            </a:lvl4pPr>
            <a:lvl5pPr marL="4144879" indent="0">
              <a:buNone/>
              <a:defRPr sz="3585" b="1"/>
            </a:lvl5pPr>
            <a:lvl6pPr marL="5181096" indent="0">
              <a:buNone/>
              <a:defRPr sz="3585" b="1"/>
            </a:lvl6pPr>
            <a:lvl7pPr marL="6217319" indent="0">
              <a:buNone/>
              <a:defRPr sz="3585" b="1"/>
            </a:lvl7pPr>
            <a:lvl8pPr marL="7253536" indent="0">
              <a:buNone/>
              <a:defRPr sz="3585" b="1"/>
            </a:lvl8pPr>
            <a:lvl9pPr marL="8289756" indent="0">
              <a:buNone/>
              <a:defRPr sz="35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63" y="3996332"/>
            <a:ext cx="10343013" cy="7260492"/>
          </a:xfrm>
        </p:spPr>
        <p:txBody>
          <a:bodyPr/>
          <a:lstStyle>
            <a:lvl1pPr>
              <a:defRPr sz="5492"/>
            </a:lvl1pPr>
            <a:lvl2pPr>
              <a:defRPr sz="4482"/>
            </a:lvl2pPr>
            <a:lvl3pPr>
              <a:defRPr sz="4034"/>
            </a:lvl3pPr>
            <a:lvl4pPr>
              <a:defRPr sz="3585"/>
            </a:lvl4pPr>
            <a:lvl5pPr>
              <a:defRPr sz="3585"/>
            </a:lvl5pPr>
            <a:lvl6pPr>
              <a:defRPr sz="3585"/>
            </a:lvl6pPr>
            <a:lvl7pPr>
              <a:defRPr sz="3585"/>
            </a:lvl7pPr>
            <a:lvl8pPr>
              <a:defRPr sz="3585"/>
            </a:lvl8pPr>
            <a:lvl9pPr>
              <a:defRPr sz="35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B8B92201-9F4E-4818-B337-E97608A19B8A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8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D5506D70-1C2E-4731-A269-CA197BC64F40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843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6797642A-B5AA-47A5-8412-4E096B1C9FDF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63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90" y="501741"/>
            <a:ext cx="7698357" cy="2135267"/>
          </a:xfrm>
        </p:spPr>
        <p:txBody>
          <a:bodyPr anchor="b"/>
          <a:lstStyle>
            <a:lvl1pPr algn="l">
              <a:defRPr sz="4482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3" y="501732"/>
            <a:ext cx="13081110" cy="10755095"/>
          </a:xfrm>
        </p:spPr>
        <p:txBody>
          <a:bodyPr/>
          <a:lstStyle>
            <a:lvl1pPr>
              <a:defRPr sz="7285"/>
            </a:lvl1pPr>
            <a:lvl2pPr>
              <a:defRPr sz="6388"/>
            </a:lvl2pPr>
            <a:lvl3pPr>
              <a:defRPr sz="5492"/>
            </a:lvl3pPr>
            <a:lvl4pPr>
              <a:defRPr sz="4482"/>
            </a:lvl4pPr>
            <a:lvl5pPr>
              <a:defRPr sz="4482"/>
            </a:lvl5pPr>
            <a:lvl6pPr>
              <a:defRPr sz="4482"/>
            </a:lvl6pPr>
            <a:lvl7pPr>
              <a:defRPr sz="4482"/>
            </a:lvl7pPr>
            <a:lvl8pPr>
              <a:defRPr sz="4482"/>
            </a:lvl8pPr>
            <a:lvl9pPr>
              <a:defRPr sz="44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90" y="2636998"/>
            <a:ext cx="7698357" cy="8619828"/>
          </a:xfrm>
        </p:spPr>
        <p:txBody>
          <a:bodyPr/>
          <a:lstStyle>
            <a:lvl1pPr marL="0" indent="0">
              <a:buNone/>
              <a:defRPr sz="3137"/>
            </a:lvl1pPr>
            <a:lvl2pPr marL="1036217" indent="0">
              <a:buNone/>
              <a:defRPr sz="2690"/>
            </a:lvl2pPr>
            <a:lvl3pPr marL="2072439" indent="0">
              <a:buNone/>
              <a:defRPr sz="2241"/>
            </a:lvl3pPr>
            <a:lvl4pPr marL="3108656" indent="0">
              <a:buNone/>
              <a:defRPr sz="2017"/>
            </a:lvl4pPr>
            <a:lvl5pPr marL="4144879" indent="0">
              <a:buNone/>
              <a:defRPr sz="2017"/>
            </a:lvl5pPr>
            <a:lvl6pPr marL="5181096" indent="0">
              <a:buNone/>
              <a:defRPr sz="2017"/>
            </a:lvl6pPr>
            <a:lvl7pPr marL="6217319" indent="0">
              <a:buNone/>
              <a:defRPr sz="2017"/>
            </a:lvl7pPr>
            <a:lvl8pPr marL="7253536" indent="0">
              <a:buNone/>
              <a:defRPr sz="2017"/>
            </a:lvl8pPr>
            <a:lvl9pPr marL="8289756" indent="0">
              <a:buNone/>
              <a:defRPr sz="20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BEEE8AD3-22D1-4005-93E3-272AB6D9A0DB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2519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28" y="8821104"/>
            <a:ext cx="14039850" cy="1041381"/>
          </a:xfrm>
        </p:spPr>
        <p:txBody>
          <a:bodyPr anchor="b"/>
          <a:lstStyle>
            <a:lvl1pPr algn="l">
              <a:defRPr sz="4482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28" y="1125987"/>
            <a:ext cx="14039850" cy="7560945"/>
          </a:xfrm>
        </p:spPr>
        <p:txBody>
          <a:bodyPr/>
          <a:lstStyle>
            <a:lvl1pPr marL="0" indent="0">
              <a:buNone/>
              <a:defRPr sz="7285"/>
            </a:lvl1pPr>
            <a:lvl2pPr marL="1036217" indent="0">
              <a:buNone/>
              <a:defRPr sz="6388"/>
            </a:lvl2pPr>
            <a:lvl3pPr marL="2072439" indent="0">
              <a:buNone/>
              <a:defRPr sz="5492"/>
            </a:lvl3pPr>
            <a:lvl4pPr marL="3108656" indent="0">
              <a:buNone/>
              <a:defRPr sz="4482"/>
            </a:lvl4pPr>
            <a:lvl5pPr marL="4144879" indent="0">
              <a:buNone/>
              <a:defRPr sz="4482"/>
            </a:lvl5pPr>
            <a:lvl6pPr marL="5181096" indent="0">
              <a:buNone/>
              <a:defRPr sz="4482"/>
            </a:lvl6pPr>
            <a:lvl7pPr marL="6217319" indent="0">
              <a:buNone/>
              <a:defRPr sz="4482"/>
            </a:lvl7pPr>
            <a:lvl8pPr marL="7253536" indent="0">
              <a:buNone/>
              <a:defRPr sz="4482"/>
            </a:lvl8pPr>
            <a:lvl9pPr marL="8289756" indent="0">
              <a:buNone/>
              <a:defRPr sz="4482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28" y="9862495"/>
            <a:ext cx="14039850" cy="1478934"/>
          </a:xfrm>
        </p:spPr>
        <p:txBody>
          <a:bodyPr/>
          <a:lstStyle>
            <a:lvl1pPr marL="0" indent="0">
              <a:buNone/>
              <a:defRPr sz="3137"/>
            </a:lvl1pPr>
            <a:lvl2pPr marL="1036217" indent="0">
              <a:buNone/>
              <a:defRPr sz="2690"/>
            </a:lvl2pPr>
            <a:lvl3pPr marL="2072439" indent="0">
              <a:buNone/>
              <a:defRPr sz="2241"/>
            </a:lvl3pPr>
            <a:lvl4pPr marL="3108656" indent="0">
              <a:buNone/>
              <a:defRPr sz="2017"/>
            </a:lvl4pPr>
            <a:lvl5pPr marL="4144879" indent="0">
              <a:buNone/>
              <a:defRPr sz="2017"/>
            </a:lvl5pPr>
            <a:lvl6pPr marL="5181096" indent="0">
              <a:buNone/>
              <a:defRPr sz="2017"/>
            </a:lvl6pPr>
            <a:lvl7pPr marL="6217319" indent="0">
              <a:buNone/>
              <a:defRPr sz="2017"/>
            </a:lvl7pPr>
            <a:lvl8pPr marL="7253536" indent="0">
              <a:buNone/>
              <a:defRPr sz="2017"/>
            </a:lvl8pPr>
            <a:lvl9pPr marL="8289756" indent="0">
              <a:buNone/>
              <a:defRPr sz="20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94CFA7BB-DB66-447B-B538-407F6E131694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0865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6D81FA24-A0C8-4D25-AC31-424CABF1DAE5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1571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9" y="504650"/>
            <a:ext cx="5264944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9987" y="504650"/>
            <a:ext cx="15404836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2072439">
              <a:buClrTx/>
              <a:defRPr/>
            </a:pPr>
            <a:fld id="{32EF92E3-324E-487D-995F-E9E6C3548832}" type="slidenum">
              <a:rPr lang="en-US" kern="1200" smtClean="0">
                <a:ea typeface="+mn-ea"/>
                <a:cs typeface="Arial" charset="0"/>
              </a:rPr>
              <a:pPr defTabSz="2072439"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12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1848419" y="8097681"/>
            <a:ext cx="19889788" cy="2502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931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848419" y="5341086"/>
            <a:ext cx="19889788" cy="275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b" anchorCtr="0"/>
          <a:lstStyle>
            <a:lvl1pPr marL="1058573" marR="0" lvl="0" indent="-529287" algn="l" rtl="0">
              <a:spcBef>
                <a:spcPts val="926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465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529287" algn="l" rtl="0">
              <a:spcBef>
                <a:spcPts val="834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41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529287" algn="l" rtl="0">
              <a:spcBef>
                <a:spcPts val="741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368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529287" algn="l" rtl="0">
              <a:spcBef>
                <a:spcPts val="649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529287" algn="l" rtl="0">
              <a:spcBef>
                <a:spcPts val="649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529287" algn="l" rtl="0">
              <a:spcBef>
                <a:spcPts val="649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529287" algn="l" rtl="0">
              <a:spcBef>
                <a:spcPts val="649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529287" algn="l" rtl="0">
              <a:spcBef>
                <a:spcPts val="649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529287" algn="l" rtl="0">
              <a:spcBef>
                <a:spcPts val="649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169988" y="504648"/>
            <a:ext cx="21059775" cy="210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101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1169988" y="2940369"/>
            <a:ext cx="10334890" cy="8316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940954" algn="l" rtl="0">
              <a:spcBef>
                <a:spcPts val="129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64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11894873" y="2940369"/>
            <a:ext cx="10334890" cy="8316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940954" algn="l" rtl="0">
              <a:spcBef>
                <a:spcPts val="129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64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1169988" y="504648"/>
            <a:ext cx="21059775" cy="210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101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169988" y="2820771"/>
            <a:ext cx="10338953" cy="117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b" anchorCtr="0"/>
          <a:lstStyle>
            <a:lvl1pPr marL="1058573" marR="0" lvl="0" indent="-529287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552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529287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529287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11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1169988" y="3996333"/>
            <a:ext cx="10338953" cy="7260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3"/>
          </p:nvPr>
        </p:nvSpPr>
        <p:spPr>
          <a:xfrm>
            <a:off x="11886750" y="2820771"/>
            <a:ext cx="10343014" cy="117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b" anchorCtr="0"/>
          <a:lstStyle>
            <a:lvl1pPr marL="1058573" marR="0" lvl="0" indent="-529287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552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529287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529287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11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529287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8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4"/>
          </p:nvPr>
        </p:nvSpPr>
        <p:spPr>
          <a:xfrm>
            <a:off x="11886750" y="3996333"/>
            <a:ext cx="10343014" cy="7260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793930" algn="l" rtl="0">
              <a:spcBef>
                <a:spcPts val="8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764526" algn="l" rtl="0">
              <a:spcBef>
                <a:spcPts val="74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36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169989" y="501730"/>
            <a:ext cx="7698356" cy="213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465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9148653" y="501731"/>
            <a:ext cx="13081110" cy="1075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999764" algn="l" rtl="0">
              <a:spcBef>
                <a:spcPts val="1482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73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940954" algn="l" rtl="0">
              <a:spcBef>
                <a:spcPts val="129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64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1169989" y="2636997"/>
            <a:ext cx="7698356" cy="8619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529287" algn="l" rtl="0">
              <a:spcBef>
                <a:spcPts val="649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529287" algn="l" rtl="0">
              <a:spcBef>
                <a:spcPts val="556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28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529287" algn="l" rtl="0"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22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86514" y="8821104"/>
            <a:ext cx="14039850" cy="1041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465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4586514" y="1125975"/>
            <a:ext cx="14039850" cy="756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R="0" lvl="0" algn="l" rtl="0">
              <a:spcBef>
                <a:spcPts val="1482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73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129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64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4586514" y="9862484"/>
            <a:ext cx="14039850" cy="1478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529287" algn="l" rtl="0">
              <a:spcBef>
                <a:spcPts val="649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529287" algn="l" rtl="0">
              <a:spcBef>
                <a:spcPts val="556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28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529287" algn="l" rtl="0"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22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529287" algn="l" rtl="0">
              <a:spcBef>
                <a:spcPts val="41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20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169988" y="504648"/>
            <a:ext cx="21059775" cy="210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101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116"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7541648" y="-3431292"/>
            <a:ext cx="8316457" cy="2105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1058573" marR="0" lvl="0" indent="-999764" algn="l" rtl="0">
              <a:spcBef>
                <a:spcPts val="1482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73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117147" marR="0" lvl="1" indent="-940954" algn="l" rtl="0">
              <a:spcBef>
                <a:spcPts val="129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64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175720" marR="0" lvl="2" indent="-882145" algn="l" rtl="0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55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34294" marR="0" lvl="3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292867" marR="0" lvl="4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351441" marR="0" lvl="5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410014" marR="0" lvl="6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8468588" marR="0" lvl="7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27161" marR="0" lvl="8" indent="-823335" algn="l" rtl="0">
              <a:spcBef>
                <a:spcPts val="926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6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1169988" y="504648"/>
            <a:ext cx="21059775" cy="210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1169988" y="2940369"/>
            <a:ext cx="21059775" cy="8316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1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1" tIns="97684" rIns="195421" bIns="97684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81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70002" y="504662"/>
            <a:ext cx="21059774" cy="210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1" tIns="45665" rIns="91341" bIns="456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0002" y="2940380"/>
            <a:ext cx="21059774" cy="831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1" tIns="45665" rIns="91341" bIns="456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0001" y="11475602"/>
            <a:ext cx="5459942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1" tIns="45665" rIns="91341" bIns="45665" numCol="1" anchor="t" anchorCtr="0" compatLnSpc="1">
            <a:prstTxWarp prst="textNoShape">
              <a:avLst/>
            </a:prstTxWarp>
          </a:bodyPr>
          <a:lstStyle>
            <a:lvl1pPr>
              <a:defRPr sz="2690" i="1">
                <a:solidFill>
                  <a:srgbClr val="FFFFFF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 defTabSz="1719421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94929" y="11475602"/>
            <a:ext cx="7409921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1" tIns="45665" rIns="91341" bIns="45665" numCol="1" anchor="t" anchorCtr="0" compatLnSpc="1">
            <a:prstTxWarp prst="textNoShape">
              <a:avLst/>
            </a:prstTxWarp>
          </a:bodyPr>
          <a:lstStyle>
            <a:lvl1pPr algn="ctr">
              <a:defRPr sz="2690" i="1">
                <a:solidFill>
                  <a:srgbClr val="FFFFFF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 defTabSz="1719421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769835" y="11475602"/>
            <a:ext cx="5459942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1" tIns="45665" rIns="91341" bIns="45665" numCol="1" anchor="t" anchorCtr="0" compatLnSpc="1">
            <a:prstTxWarp prst="textNoShape">
              <a:avLst/>
            </a:prstTxWarp>
          </a:bodyPr>
          <a:lstStyle>
            <a:lvl1pPr algn="r">
              <a:defRPr sz="2690" i="1">
                <a:solidFill>
                  <a:srgbClr val="FFFFFF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 defTabSz="1719421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DBCC7141-9BFA-4305-9941-619EFD8E22A2}" type="slidenum">
              <a:rPr lang="en-US" kern="1200" smtClean="0">
                <a:ea typeface="+mn-ea"/>
                <a:cs typeface="Arial" charset="0"/>
              </a:rPr>
              <a:pPr defTabSz="1719421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 dirty="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51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8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Times New Roman" panose="02020603050405020304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Times New Roman" pitchFamily="18" charset="0"/>
        </a:defRPr>
      </a:lvl5pPr>
      <a:lvl6pPr marL="859708" algn="ctr" rtl="0" eaLnBrk="1" fontAlgn="base" hangingPunct="1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Arial" charset="0"/>
        </a:defRPr>
      </a:lvl6pPr>
      <a:lvl7pPr marL="1719421" algn="ctr" rtl="0" eaLnBrk="1" fontAlgn="base" hangingPunct="1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Arial" charset="0"/>
        </a:defRPr>
      </a:lvl7pPr>
      <a:lvl8pPr marL="2579137" algn="ctr" rtl="0" eaLnBrk="1" fontAlgn="base" hangingPunct="1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Arial" charset="0"/>
        </a:defRPr>
      </a:lvl8pPr>
      <a:lvl9pPr marL="3438845" algn="ctr" rtl="0" eaLnBrk="1" fontAlgn="base" hangingPunct="1">
        <a:spcBef>
          <a:spcPct val="0"/>
        </a:spcBef>
        <a:spcAft>
          <a:spcPct val="0"/>
        </a:spcAft>
        <a:defRPr sz="8293">
          <a:solidFill>
            <a:schemeClr val="tx2"/>
          </a:solidFill>
          <a:latin typeface="Arial" charset="0"/>
        </a:defRPr>
      </a:lvl9pPr>
    </p:titleStyle>
    <p:bodyStyle>
      <a:lvl1pPr marL="644779" indent="-644779" algn="l" rtl="0" eaLnBrk="0" fontAlgn="base" hangingPunct="0">
        <a:spcBef>
          <a:spcPct val="20000"/>
        </a:spcBef>
        <a:spcAft>
          <a:spcPct val="0"/>
        </a:spcAft>
        <a:buChar char="•"/>
        <a:defRPr sz="6052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1397028" indent="-537319" algn="l" rtl="0" eaLnBrk="0" fontAlgn="base" hangingPunct="0">
        <a:spcBef>
          <a:spcPct val="20000"/>
        </a:spcBef>
        <a:spcAft>
          <a:spcPct val="0"/>
        </a:spcAft>
        <a:buChar char="–"/>
        <a:defRPr sz="5267">
          <a:solidFill>
            <a:schemeClr val="tx1"/>
          </a:solidFill>
          <a:latin typeface="Times New Roman" panose="02020603050405020304" pitchFamily="18" charset="0"/>
        </a:defRPr>
      </a:lvl2pPr>
      <a:lvl3pPr marL="2149277" indent="-429860" algn="l" rtl="0" eaLnBrk="0" fontAlgn="base" hangingPunct="0">
        <a:spcBef>
          <a:spcPct val="20000"/>
        </a:spcBef>
        <a:spcAft>
          <a:spcPct val="0"/>
        </a:spcAft>
        <a:buChar char="•"/>
        <a:defRPr sz="4482">
          <a:solidFill>
            <a:schemeClr val="tx1"/>
          </a:solidFill>
          <a:latin typeface="Times New Roman" panose="02020603050405020304" pitchFamily="18" charset="0"/>
        </a:defRPr>
      </a:lvl3pPr>
      <a:lvl4pPr marL="3008984" indent="-429860" algn="l" rtl="0" eaLnBrk="0" fontAlgn="base" hangingPunct="0">
        <a:spcBef>
          <a:spcPct val="20000"/>
        </a:spcBef>
        <a:spcAft>
          <a:spcPct val="0"/>
        </a:spcAft>
        <a:buChar char="–"/>
        <a:defRPr sz="3810">
          <a:solidFill>
            <a:schemeClr val="tx1"/>
          </a:solidFill>
          <a:latin typeface="Times New Roman" panose="02020603050405020304" pitchFamily="18" charset="0"/>
        </a:defRPr>
      </a:lvl4pPr>
      <a:lvl5pPr marL="3868700" indent="-429860" algn="l" rtl="0" eaLnBrk="0" fontAlgn="base" hangingPunct="0">
        <a:spcBef>
          <a:spcPct val="20000"/>
        </a:spcBef>
        <a:spcAft>
          <a:spcPct val="0"/>
        </a:spcAft>
        <a:buChar char="»"/>
        <a:defRPr sz="3810">
          <a:solidFill>
            <a:schemeClr val="tx1"/>
          </a:solidFill>
          <a:latin typeface="Times New Roman" panose="02020603050405020304" pitchFamily="18" charset="0"/>
        </a:defRPr>
      </a:lvl5pPr>
      <a:lvl6pPr marL="4728413" indent="-429860" algn="l" rtl="0" eaLnBrk="1" fontAlgn="base" hangingPunct="1">
        <a:spcBef>
          <a:spcPct val="20000"/>
        </a:spcBef>
        <a:spcAft>
          <a:spcPct val="0"/>
        </a:spcAft>
        <a:buChar char="»"/>
        <a:defRPr sz="3810">
          <a:solidFill>
            <a:schemeClr val="tx1"/>
          </a:solidFill>
          <a:latin typeface="+mn-lt"/>
        </a:defRPr>
      </a:lvl6pPr>
      <a:lvl7pPr marL="5588122" indent="-429860" algn="l" rtl="0" eaLnBrk="1" fontAlgn="base" hangingPunct="1">
        <a:spcBef>
          <a:spcPct val="20000"/>
        </a:spcBef>
        <a:spcAft>
          <a:spcPct val="0"/>
        </a:spcAft>
        <a:buChar char="»"/>
        <a:defRPr sz="3810">
          <a:solidFill>
            <a:schemeClr val="tx1"/>
          </a:solidFill>
          <a:latin typeface="+mn-lt"/>
        </a:defRPr>
      </a:lvl7pPr>
      <a:lvl8pPr marL="6447830" indent="-429860" algn="l" rtl="0" eaLnBrk="1" fontAlgn="base" hangingPunct="1">
        <a:spcBef>
          <a:spcPct val="20000"/>
        </a:spcBef>
        <a:spcAft>
          <a:spcPct val="0"/>
        </a:spcAft>
        <a:buChar char="»"/>
        <a:defRPr sz="3810">
          <a:solidFill>
            <a:schemeClr val="tx1"/>
          </a:solidFill>
          <a:latin typeface="+mn-lt"/>
        </a:defRPr>
      </a:lvl8pPr>
      <a:lvl9pPr marL="7307543" indent="-429860" algn="l" rtl="0" eaLnBrk="1" fontAlgn="base" hangingPunct="1">
        <a:spcBef>
          <a:spcPct val="20000"/>
        </a:spcBef>
        <a:spcAft>
          <a:spcPct val="0"/>
        </a:spcAft>
        <a:buChar char="»"/>
        <a:defRPr sz="381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1pPr>
      <a:lvl2pPr marL="859708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2pPr>
      <a:lvl3pPr marL="1719421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3pPr>
      <a:lvl4pPr marL="2579137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4pPr>
      <a:lvl5pPr marL="3438845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5pPr>
      <a:lvl6pPr marL="4298552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6pPr>
      <a:lvl7pPr marL="5158264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7pPr>
      <a:lvl8pPr marL="6017979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8pPr>
      <a:lvl9pPr marL="6877690" algn="l" defTabSz="1719421" rtl="0" eaLnBrk="1" latinLnBrk="0" hangingPunct="1">
        <a:defRPr sz="33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69110" y="505256"/>
            <a:ext cx="21061555" cy="209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4960" tIns="92484" rIns="184960" bIns="924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110" y="2941189"/>
            <a:ext cx="21061555" cy="831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4960" tIns="92484" rIns="184960" bIns="924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9111" y="11474772"/>
            <a:ext cx="5461128" cy="87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4960" tIns="92484" rIns="184960" bIns="92484" numCol="1" anchor="t" anchorCtr="0" compatLnSpc="1">
            <a:prstTxWarp prst="textNoShape">
              <a:avLst/>
            </a:prstTxWarp>
          </a:bodyPr>
          <a:lstStyle>
            <a:lvl1pPr>
              <a:defRPr sz="3137">
                <a:solidFill>
                  <a:srgbClr val="000000"/>
                </a:solidFill>
              </a:defRPr>
            </a:lvl1pPr>
          </a:lstStyle>
          <a:p>
            <a:pPr defTabSz="1023633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95065" y="11474772"/>
            <a:ext cx="7409624" cy="87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4960" tIns="92484" rIns="184960" bIns="92484" numCol="1" anchor="t" anchorCtr="0" compatLnSpc="1">
            <a:prstTxWarp prst="textNoShape">
              <a:avLst/>
            </a:prstTxWarp>
          </a:bodyPr>
          <a:lstStyle>
            <a:lvl1pPr algn="ctr">
              <a:defRPr sz="3137">
                <a:solidFill>
                  <a:srgbClr val="000000"/>
                </a:solidFill>
              </a:defRPr>
            </a:lvl1pPr>
          </a:lstStyle>
          <a:p>
            <a:pPr defTabSz="1023633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769525" y="11474772"/>
            <a:ext cx="5461129" cy="87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4960" tIns="92484" rIns="184960" bIns="92484" numCol="1" anchor="t" anchorCtr="0" compatLnSpc="1">
            <a:prstTxWarp prst="textNoShape">
              <a:avLst/>
            </a:prstTxWarp>
          </a:bodyPr>
          <a:lstStyle>
            <a:lvl1pPr algn="r">
              <a:defRPr sz="3137">
                <a:solidFill>
                  <a:srgbClr val="000000"/>
                </a:solidFill>
              </a:defRPr>
            </a:lvl1pPr>
          </a:lstStyle>
          <a:p>
            <a:pPr defTabSz="1023633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1D059D40-979D-4540-8218-0003113E700F}" type="slidenum">
              <a:rPr lang="en-US" kern="1200" smtClean="0">
                <a:ea typeface="+mn-ea"/>
                <a:cs typeface="Arial" charset="0"/>
              </a:rPr>
              <a:pPr defTabSz="1023633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95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5pPr>
      <a:lvl6pPr marL="1036217" algn="ctr" rtl="0" eaLnBrk="1" fontAlgn="base" hangingPunct="1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6pPr>
      <a:lvl7pPr marL="2072439" algn="ctr" rtl="0" eaLnBrk="1" fontAlgn="base" hangingPunct="1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7pPr>
      <a:lvl8pPr marL="3108656" algn="ctr" rtl="0" eaLnBrk="1" fontAlgn="base" hangingPunct="1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8pPr>
      <a:lvl9pPr marL="4144879" algn="ctr" rtl="0" eaLnBrk="1" fontAlgn="base" hangingPunct="1">
        <a:spcBef>
          <a:spcPct val="0"/>
        </a:spcBef>
        <a:spcAft>
          <a:spcPct val="0"/>
        </a:spcAft>
        <a:defRPr sz="9973">
          <a:solidFill>
            <a:schemeClr val="tx2"/>
          </a:solidFill>
          <a:latin typeface="Arial" charset="0"/>
        </a:defRPr>
      </a:lvl9pPr>
    </p:titleStyle>
    <p:bodyStyle>
      <a:lvl1pPr marL="776612" indent="-776612" algn="l" rtl="0" eaLnBrk="0" fontAlgn="base" hangingPunct="0">
        <a:spcBef>
          <a:spcPct val="20000"/>
        </a:spcBef>
        <a:spcAft>
          <a:spcPct val="0"/>
        </a:spcAft>
        <a:buChar char="•"/>
        <a:defRPr sz="7285">
          <a:solidFill>
            <a:schemeClr val="tx1"/>
          </a:solidFill>
          <a:latin typeface="+mn-lt"/>
          <a:ea typeface="+mn-ea"/>
          <a:cs typeface="+mn-cs"/>
        </a:defRPr>
      </a:lvl1pPr>
      <a:lvl2pPr marL="1682948" indent="-646874" algn="l" rtl="0" eaLnBrk="0" fontAlgn="base" hangingPunct="0">
        <a:spcBef>
          <a:spcPct val="20000"/>
        </a:spcBef>
        <a:spcAft>
          <a:spcPct val="0"/>
        </a:spcAft>
        <a:buChar char="–"/>
        <a:defRPr sz="6388">
          <a:solidFill>
            <a:schemeClr val="tx1"/>
          </a:solidFill>
          <a:latin typeface="+mn-lt"/>
        </a:defRPr>
      </a:lvl2pPr>
      <a:lvl3pPr marL="2589286" indent="-517149" algn="l" rtl="0" eaLnBrk="0" fontAlgn="base" hangingPunct="0">
        <a:spcBef>
          <a:spcPct val="20000"/>
        </a:spcBef>
        <a:spcAft>
          <a:spcPct val="0"/>
        </a:spcAft>
        <a:buChar char="•"/>
        <a:defRPr sz="5492">
          <a:solidFill>
            <a:schemeClr val="tx1"/>
          </a:solidFill>
          <a:latin typeface="+mn-lt"/>
        </a:defRPr>
      </a:lvl3pPr>
      <a:lvl4pPr marL="3625349" indent="-517149" algn="l" rtl="0" eaLnBrk="0" fontAlgn="base" hangingPunct="0">
        <a:spcBef>
          <a:spcPct val="20000"/>
        </a:spcBef>
        <a:spcAft>
          <a:spcPct val="0"/>
        </a:spcAft>
        <a:buChar char="–"/>
        <a:defRPr sz="4482">
          <a:solidFill>
            <a:schemeClr val="tx1"/>
          </a:solidFill>
          <a:latin typeface="+mn-lt"/>
        </a:defRPr>
      </a:lvl4pPr>
      <a:lvl5pPr marL="4661423" indent="-517149" algn="l" rtl="0" eaLnBrk="0" fontAlgn="base" hangingPunct="0">
        <a:spcBef>
          <a:spcPct val="20000"/>
        </a:spcBef>
        <a:spcAft>
          <a:spcPct val="0"/>
        </a:spcAft>
        <a:buChar char="»"/>
        <a:defRPr sz="4482">
          <a:solidFill>
            <a:schemeClr val="tx1"/>
          </a:solidFill>
          <a:latin typeface="+mn-lt"/>
        </a:defRPr>
      </a:lvl5pPr>
      <a:lvl6pPr marL="5699205" indent="-518113" algn="l" rtl="0" eaLnBrk="1" fontAlgn="base" hangingPunct="1">
        <a:spcBef>
          <a:spcPct val="20000"/>
        </a:spcBef>
        <a:spcAft>
          <a:spcPct val="0"/>
        </a:spcAft>
        <a:buChar char="»"/>
        <a:defRPr sz="4482">
          <a:solidFill>
            <a:schemeClr val="tx1"/>
          </a:solidFill>
          <a:latin typeface="+mn-lt"/>
        </a:defRPr>
      </a:lvl6pPr>
      <a:lvl7pPr marL="6735428" indent="-518113" algn="l" rtl="0" eaLnBrk="1" fontAlgn="base" hangingPunct="1">
        <a:spcBef>
          <a:spcPct val="20000"/>
        </a:spcBef>
        <a:spcAft>
          <a:spcPct val="0"/>
        </a:spcAft>
        <a:buChar char="»"/>
        <a:defRPr sz="4482">
          <a:solidFill>
            <a:schemeClr val="tx1"/>
          </a:solidFill>
          <a:latin typeface="+mn-lt"/>
        </a:defRPr>
      </a:lvl7pPr>
      <a:lvl8pPr marL="7771644" indent="-518113" algn="l" rtl="0" eaLnBrk="1" fontAlgn="base" hangingPunct="1">
        <a:spcBef>
          <a:spcPct val="20000"/>
        </a:spcBef>
        <a:spcAft>
          <a:spcPct val="0"/>
        </a:spcAft>
        <a:buChar char="»"/>
        <a:defRPr sz="4482">
          <a:solidFill>
            <a:schemeClr val="tx1"/>
          </a:solidFill>
          <a:latin typeface="+mn-lt"/>
        </a:defRPr>
      </a:lvl8pPr>
      <a:lvl9pPr marL="8807866" indent="-518113" algn="l" rtl="0" eaLnBrk="1" fontAlgn="base" hangingPunct="1">
        <a:spcBef>
          <a:spcPct val="20000"/>
        </a:spcBef>
        <a:spcAft>
          <a:spcPct val="0"/>
        </a:spcAft>
        <a:buChar char="»"/>
        <a:defRPr sz="448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1pPr>
      <a:lvl2pPr marL="1036217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2pPr>
      <a:lvl3pPr marL="2072439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3pPr>
      <a:lvl4pPr marL="3108656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4pPr>
      <a:lvl5pPr marL="4144879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5pPr>
      <a:lvl6pPr marL="5181096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6pPr>
      <a:lvl7pPr marL="6217319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7pPr>
      <a:lvl8pPr marL="7253536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8pPr>
      <a:lvl9pPr marL="8289756" algn="l" defTabSz="2072439" rtl="0" eaLnBrk="1" latinLnBrk="0" hangingPunct="1">
        <a:defRPr sz="40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Various%20hymns\KantaAllelulia.wav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00D273-CAE9-F01A-F86B-FFD46B161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399750" cy="13860512"/>
          </a:xfrm>
          <a:prstGeom prst="rect">
            <a:avLst/>
          </a:prstGeom>
        </p:spPr>
      </p:pic>
      <p:sp>
        <p:nvSpPr>
          <p:cNvPr id="77826" name="AutoShape 2" descr="Image result for cHRIST THE KING"/>
          <p:cNvSpPr>
            <a:spLocks noChangeAspect="1" noChangeArrowheads="1"/>
          </p:cNvSpPr>
          <p:nvPr/>
        </p:nvSpPr>
        <p:spPr bwMode="auto">
          <a:xfrm>
            <a:off x="168517" y="-680619"/>
            <a:ext cx="330155" cy="330156"/>
          </a:xfrm>
          <a:prstGeom prst="rect">
            <a:avLst/>
          </a:prstGeom>
          <a:noFill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/>
          <a:p>
            <a:endParaRPr lang="en-GB" sz="3250"/>
          </a:p>
        </p:txBody>
      </p:sp>
      <p:sp>
        <p:nvSpPr>
          <p:cNvPr id="77828" name="AutoShape 4" descr="Image result for cHRIST THE KING"/>
          <p:cNvSpPr>
            <a:spLocks noChangeAspect="1" noChangeArrowheads="1"/>
          </p:cNvSpPr>
          <p:nvPr/>
        </p:nvSpPr>
        <p:spPr bwMode="auto">
          <a:xfrm>
            <a:off x="168517" y="-680619"/>
            <a:ext cx="330155" cy="330156"/>
          </a:xfrm>
          <a:prstGeom prst="rect">
            <a:avLst/>
          </a:prstGeom>
          <a:noFill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/>
          <a:p>
            <a:endParaRPr lang="en-GB" sz="3250"/>
          </a:p>
        </p:txBody>
      </p:sp>
      <p:sp>
        <p:nvSpPr>
          <p:cNvPr id="67586" name="AutoShape 2" descr="Related image"/>
          <p:cNvSpPr>
            <a:spLocks noChangeAspect="1" noChangeArrowheads="1"/>
          </p:cNvSpPr>
          <p:nvPr/>
        </p:nvSpPr>
        <p:spPr bwMode="auto">
          <a:xfrm>
            <a:off x="168517" y="-680619"/>
            <a:ext cx="330155" cy="330156"/>
          </a:xfrm>
          <a:prstGeom prst="rect">
            <a:avLst/>
          </a:prstGeom>
          <a:noFill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/>
          <a:p>
            <a:endParaRPr lang="en-GB" sz="3250"/>
          </a:p>
        </p:txBody>
      </p:sp>
      <p:sp>
        <p:nvSpPr>
          <p:cNvPr id="67588" name="AutoShape 4" descr="Related image"/>
          <p:cNvSpPr>
            <a:spLocks noChangeAspect="1" noChangeArrowheads="1"/>
          </p:cNvSpPr>
          <p:nvPr/>
        </p:nvSpPr>
        <p:spPr bwMode="auto">
          <a:xfrm>
            <a:off x="168517" y="-680619"/>
            <a:ext cx="330155" cy="330156"/>
          </a:xfrm>
          <a:prstGeom prst="rect">
            <a:avLst/>
          </a:prstGeom>
          <a:noFill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/>
          <a:p>
            <a:endParaRPr lang="en-GB" sz="3250"/>
          </a:p>
        </p:txBody>
      </p:sp>
      <p:sp>
        <p:nvSpPr>
          <p:cNvPr id="8" name="TextBox 7"/>
          <p:cNvSpPr txBox="1"/>
          <p:nvPr/>
        </p:nvSpPr>
        <p:spPr>
          <a:xfrm>
            <a:off x="357668" y="-2009837"/>
            <a:ext cx="14279213" cy="242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5165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8672" y="148857"/>
            <a:ext cx="14884497" cy="4862870"/>
          </a:xfrm>
          <a:prstGeom prst="rect">
            <a:avLst/>
          </a:prstGeom>
          <a:noFill/>
          <a:effectLst>
            <a:glow rad="152400">
              <a:schemeClr val="tx1">
                <a:alpha val="60000"/>
              </a:schemeClr>
            </a:glow>
            <a:innerShdw blurRad="63500" dist="50800" dir="2700000">
              <a:schemeClr val="bg1"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r>
              <a:rPr lang="en-GB" sz="15500" b="1" dirty="0">
                <a:solidFill>
                  <a:schemeClr val="tx1"/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Il-</a:t>
            </a:r>
            <a:r>
              <a:rPr lang="mt-MT" sz="15500" b="1" dirty="0">
                <a:solidFill>
                  <a:schemeClr val="tx1"/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Magħmudija tal-Mulej</a:t>
            </a:r>
            <a:endParaRPr lang="en-GB" sz="15500" b="1" dirty="0">
              <a:solidFill>
                <a:schemeClr val="tx1"/>
              </a:solidFill>
              <a:effectLst>
                <a:glow rad="152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1" y="3008745"/>
            <a:ext cx="23399750" cy="658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4717"/>
              <a:buNone/>
            </a:pPr>
            <a:r>
              <a:rPr lang="en-US" sz="15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Qari mill-</a:t>
            </a:r>
            <a:r>
              <a:rPr lang="en-US" sz="155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Ktieb</a:t>
            </a:r>
            <a:r>
              <a:rPr lang="en-US" sz="15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indent="0" algn="ctr">
              <a:spcBef>
                <a:spcPts val="0"/>
              </a:spcBef>
              <a:buSzPts val="4717"/>
              <a:buNone/>
            </a:pPr>
            <a:r>
              <a:rPr lang="en-US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tal-</a:t>
            </a:r>
            <a:r>
              <a:rPr lang="en-US" sz="155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Profeta</a:t>
            </a:r>
            <a:r>
              <a:rPr lang="en-US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lang="mt-MT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ż</a:t>
            </a:r>
            <a:r>
              <a:rPr lang="en-US" sz="155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aija</a:t>
            </a:r>
            <a:r>
              <a:rPr lang="en-US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indent="0" algn="ctr">
              <a:spcBef>
                <a:spcPts val="0"/>
              </a:spcBef>
              <a:buSzPts val="4717"/>
              <a:buNone/>
            </a:pPr>
            <a:r>
              <a:rPr lang="mt-MT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Is 42, 1-4.6-7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359044" y="1391336"/>
            <a:ext cx="22681661" cy="9818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Dan </a:t>
            </a:r>
            <a:r>
              <a:rPr lang="en-US" sz="16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jgħid</a:t>
            </a:r>
            <a:r>
              <a:rPr lang="en-US" sz="16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il-Mulej</a:t>
            </a:r>
            <a:r>
              <a:rPr lang="en-US" sz="16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“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Araw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qaddej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tiegħi, li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jiena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nwieżen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il-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maħtur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tiegħi li fih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qalbi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strieħet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!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359044" y="254374"/>
            <a:ext cx="22681661" cy="12092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Qegħedt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ispirtu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tiegħi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fuqu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biex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iġib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il-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ġustizzja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lill-ġnus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. Ma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jgħajjatx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ma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jgħollix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leħnu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; ma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jsemmax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leħnu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fil-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pjazez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235976" y="1387202"/>
            <a:ext cx="22849491" cy="991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qasba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mġelġla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jiksirhiex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musbieħ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inemnem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jitfihx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.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Iġib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il-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ġustizzja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fis-sewwa.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275129" y="325316"/>
            <a:ext cx="22849491" cy="1203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Ma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jegħjiex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ma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jitfarrakx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sakemm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jwaqqafx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il-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ġustizzja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fuq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l-art; u 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l-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gżejjer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imbiegħda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jistennew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il-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liġi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tiegħu.</a:t>
            </a:r>
          </a:p>
        </p:txBody>
      </p:sp>
    </p:spTree>
    <p:extLst>
      <p:ext uri="{BB962C8B-B14F-4D97-AF65-F5344CB8AC3E}">
        <p14:creationId xmlns:p14="http://schemas.microsoft.com/office/powerpoint/2010/main" val="2579779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275129" y="354813"/>
            <a:ext cx="22849491" cy="1203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Jien il-Mulej,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sejjaħtlek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fis-sewwa,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qbadtek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minn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idek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u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ħaristek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u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għamilt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minnek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patt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tal-poplu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dawl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spc="-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għall-ġnus</a:t>
            </a:r>
            <a:r>
              <a:rPr lang="en-US" sz="16000" b="1" i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275129" y="211034"/>
            <a:ext cx="22849491" cy="12184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biex int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tiftaħ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għajnejn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indent="-793930" algn="ctr" defTabSz="0">
              <a:spcBef>
                <a:spcPts val="0"/>
              </a:spcBef>
              <a:buSzPts val="6000"/>
              <a:buNone/>
            </a:pP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għomja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toħroġ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lill-ilsiera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mill-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ħabs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, u lil dawk li hemm fid-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dlam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minn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għeluq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”.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/>
        </p:nvSpPr>
        <p:spPr>
          <a:xfrm>
            <a:off x="1" y="3714504"/>
            <a:ext cx="23399750" cy="51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buClr>
                <a:schemeClr val="hlink"/>
              </a:buClr>
              <a:buSzPts val="4200"/>
            </a:pP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Il-</a:t>
            </a:r>
            <a:r>
              <a:rPr lang="en-US" sz="15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Kelma</a:t>
            </a: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tal-Mulej.</a:t>
            </a:r>
            <a:endParaRPr lang="en-US" sz="15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buClr>
                <a:schemeClr val="hlink"/>
              </a:buClr>
              <a:buSzPts val="4200"/>
            </a:pPr>
            <a:r>
              <a:rPr lang="mt-MT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R:/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Irroddu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ħajr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lil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Alla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5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961190" y="272274"/>
            <a:ext cx="20900004" cy="3639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ctr" anchorCtr="0">
            <a:noAutofit/>
          </a:bodyPr>
          <a:lstStyle/>
          <a:p>
            <a:pPr algn="l">
              <a:buClr>
                <a:srgbClr val="FFFFFF"/>
              </a:buClr>
              <a:buSzPts val="4800"/>
            </a:pPr>
            <a:r>
              <a:rPr lang="en-US" sz="15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Salm</a:t>
            </a: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Responsorjali</a:t>
            </a:r>
            <a:endParaRPr sz="15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Shape 248"/>
          <p:cNvSpPr txBox="1"/>
          <p:nvPr/>
        </p:nvSpPr>
        <p:spPr>
          <a:xfrm>
            <a:off x="961190" y="4990986"/>
            <a:ext cx="21911032" cy="5132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/>
            <a:r>
              <a:rPr lang="en-US" sz="15165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sv-SE" sz="15165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lang="en-GB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Il-</a:t>
            </a:r>
            <a:r>
              <a:rPr lang="en-GB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Mulej</a:t>
            </a:r>
            <a:r>
              <a:rPr lang="en-GB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ibierek</a:t>
            </a:r>
            <a:r>
              <a:rPr lang="en-GB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il-poplu</a:t>
            </a:r>
            <a:r>
              <a:rPr lang="en-GB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tiegħu</a:t>
            </a:r>
            <a:r>
              <a:rPr lang="en-GB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bis-sliem</a:t>
            </a:r>
            <a:endParaRPr lang="mt-MT" sz="15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/>
        </p:nvSpPr>
        <p:spPr>
          <a:xfrm>
            <a:off x="419572" y="1359580"/>
            <a:ext cx="22560606" cy="987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buClr>
                <a:schemeClr val="hlink"/>
              </a:buClr>
              <a:buSzPts val="4200"/>
            </a:pP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Agħtu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lill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Mulej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ulied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Alla,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agħtu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lill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Mulej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glorja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u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qawwa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121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/>
        </p:nvSpPr>
        <p:spPr>
          <a:xfrm>
            <a:off x="0" y="1354412"/>
            <a:ext cx="23399750" cy="994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buClr>
                <a:schemeClr val="hlink"/>
              </a:buClr>
              <a:buSzPts val="4200"/>
            </a:pP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Agħtu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lill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-Mulej il-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glorja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ta’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ismu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,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qimu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l-Mulej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fl-għamara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mqaddsa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  <a:r>
              <a:rPr lang="fr-FR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tiegħu</a:t>
            </a:r>
            <a:r>
              <a:rPr lang="fr-FR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/>
        </p:nvSpPr>
        <p:spPr>
          <a:xfrm>
            <a:off x="901213" y="3821070"/>
            <a:ext cx="21644769" cy="5447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defRPr/>
            </a:pPr>
            <a:r>
              <a:rPr lang="sv-SE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Il-Mulej ibierek il-poplu tiegħu bis-sliem</a:t>
            </a:r>
          </a:p>
        </p:txBody>
      </p:sp>
    </p:spTree>
    <p:extLst>
      <p:ext uri="{BB962C8B-B14F-4D97-AF65-F5344CB8AC3E}">
        <p14:creationId xmlns:p14="http://schemas.microsoft.com/office/powerpoint/2010/main" val="1186220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/>
        </p:nvSpPr>
        <p:spPr>
          <a:xfrm>
            <a:off x="351048" y="1345329"/>
            <a:ext cx="22697653" cy="991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buClr>
                <a:schemeClr val="hlink"/>
              </a:buClr>
              <a:buSzPts val="4200"/>
            </a:pP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Leħen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il-Mulej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fuq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l-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ibħra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;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il-Mulej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fuq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l-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ibħra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kotrana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.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Leħen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il-Mulej bil-qawwa,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leħen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il-Mulej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bil-glorja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. 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/>
        </p:nvSpPr>
        <p:spPr>
          <a:xfrm>
            <a:off x="901213" y="3746090"/>
            <a:ext cx="21644769" cy="519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defRPr/>
            </a:pPr>
            <a:r>
              <a:rPr lang="sv-SE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Il-Mulej ibierek il-poplu tiegħu bis-sliem</a:t>
            </a:r>
          </a:p>
        </p:txBody>
      </p:sp>
    </p:spTree>
    <p:extLst>
      <p:ext uri="{BB962C8B-B14F-4D97-AF65-F5344CB8AC3E}">
        <p14:creationId xmlns:p14="http://schemas.microsoft.com/office/powerpoint/2010/main" val="1186220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/>
          <p:nvPr/>
        </p:nvSpPr>
        <p:spPr>
          <a:xfrm>
            <a:off x="0" y="2525533"/>
            <a:ext cx="23399750" cy="7550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buClr>
                <a:schemeClr val="hlink"/>
              </a:buClr>
              <a:buSzPts val="4200"/>
            </a:pP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Alla tal-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glorja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jriegħed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,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 fit-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tempju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tiegħu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kulħadd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jgħid: </a:t>
            </a:r>
            <a:r>
              <a:rPr lang="en-US" sz="15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“Glorja!”.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/>
          <p:nvPr/>
        </p:nvSpPr>
        <p:spPr>
          <a:xfrm>
            <a:off x="0" y="1404656"/>
            <a:ext cx="23399750" cy="979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buClr>
                <a:schemeClr val="hlink"/>
              </a:buClr>
              <a:buSzPts val="4200"/>
            </a:pP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Il-Mulej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jaħkem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fuq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l-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għargħar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;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isaltan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il-Mulej </a:t>
            </a:r>
          </a:p>
          <a:p>
            <a:pPr algn="ctr">
              <a:buClr>
                <a:schemeClr val="hlink"/>
              </a:buClr>
              <a:buSzPts val="4200"/>
            </a:pP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għal </a:t>
            </a:r>
            <a:r>
              <a:rPr lang="en-US" sz="1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dejjem</a:t>
            </a:r>
            <a:r>
              <a:rPr lang="en-US" sz="1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800658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/>
        </p:nvSpPr>
        <p:spPr>
          <a:xfrm>
            <a:off x="877490" y="3644088"/>
            <a:ext cx="21644769" cy="5447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algn="ctr">
              <a:defRPr/>
            </a:pPr>
            <a:r>
              <a:rPr lang="sv-SE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Il-Mulej ibierek il-poplu tiegħu bis-sliem</a:t>
            </a:r>
          </a:p>
        </p:txBody>
      </p:sp>
    </p:spTree>
    <p:extLst>
      <p:ext uri="{BB962C8B-B14F-4D97-AF65-F5344CB8AC3E}">
        <p14:creationId xmlns:p14="http://schemas.microsoft.com/office/powerpoint/2010/main" val="1186220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389996" y="3114347"/>
            <a:ext cx="22619758" cy="629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ctr" anchorCtr="0">
            <a:noAutofit/>
          </a:bodyPr>
          <a:lstStyle/>
          <a:p>
            <a:pPr marL="0" indent="0" algn="ctr">
              <a:spcBef>
                <a:spcPts val="0"/>
              </a:spcBef>
              <a:buSzPts val="4200"/>
              <a:buNone/>
            </a:pPr>
            <a:r>
              <a:rPr lang="en-US" sz="1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Qari mill-</a:t>
            </a:r>
            <a:r>
              <a:rPr lang="en-US" sz="15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Ktieb</a:t>
            </a:r>
            <a:r>
              <a:rPr lang="en-US" sz="1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indent="0" algn="ctr">
              <a:spcBef>
                <a:spcPts val="0"/>
              </a:spcBef>
              <a:buSzPts val="4200"/>
              <a:buNone/>
            </a:pPr>
            <a:r>
              <a:rPr lang="en-US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tal-</a:t>
            </a:r>
            <a:r>
              <a:rPr lang="en-US" sz="155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Atti</a:t>
            </a:r>
            <a:r>
              <a:rPr lang="en-US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tal-</a:t>
            </a:r>
            <a:r>
              <a:rPr lang="en-US" sz="155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Appostli</a:t>
            </a:r>
            <a:endParaRPr lang="en-US" sz="155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algn="ctr">
              <a:spcBef>
                <a:spcPts val="0"/>
              </a:spcBef>
              <a:buSzPts val="4200"/>
              <a:buNone/>
            </a:pPr>
            <a:r>
              <a:rPr lang="en-GB" sz="10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Atti</a:t>
            </a:r>
            <a:r>
              <a:rPr lang="en-GB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10, 34-38</a:t>
            </a:r>
            <a:endParaRPr lang="pl-PL" sz="10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318806" y="3782964"/>
            <a:ext cx="22762138" cy="5078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F’dak </a:t>
            </a:r>
            <a:r>
              <a:rPr lang="en-US" sz="1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iż-żmien</a:t>
            </a:r>
            <a:r>
              <a:rPr lang="en-US" sz="1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Pietru </a:t>
            </a:r>
            <a:r>
              <a:rPr lang="en-US" sz="1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qabad</a:t>
            </a:r>
            <a:r>
              <a:rPr lang="en-US" sz="1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jitkellem u </a:t>
            </a:r>
            <a:r>
              <a:rPr lang="en-US" sz="1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</a:t>
            </a:r>
            <a:r>
              <a:rPr lang="en-US" sz="1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318806" y="348698"/>
            <a:ext cx="22762138" cy="12039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“Issa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tassew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qiegħed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nifhem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li Alla ma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jħares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lejn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wiċċ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ħadd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imma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jilqa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 lil kull min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għandu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biża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tiegħu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jagħmel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sewwa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15500" dirty="0">
              <a:solidFill>
                <a:srgbClr val="3A1D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89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8"/>
          <p:cNvSpPr txBox="1">
            <a:spLocks noChangeArrowheads="1"/>
          </p:cNvSpPr>
          <p:nvPr/>
        </p:nvSpPr>
        <p:spPr bwMode="auto">
          <a:xfrm>
            <a:off x="394619" y="396131"/>
            <a:ext cx="22682520" cy="1202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007" tIns="46499" rIns="93007" bIns="46499">
            <a:spAutoFit/>
          </a:bodyPr>
          <a:lstStyle/>
          <a:p>
            <a:pPr algn="ctr" defTabSz="1560903" eaLnBrk="0" hangingPunct="0">
              <a:buClrTx/>
              <a:defRPr/>
            </a:pPr>
            <a:r>
              <a:rPr lang="fr-F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Glorja</a:t>
            </a:r>
            <a:r>
              <a:rPr lang="fr-F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`l Alla</a:t>
            </a:r>
            <a:r>
              <a:rPr lang="mt-MT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fr-F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fil</a:t>
            </a:r>
            <a:r>
              <a:rPr lang="mt-MT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fr-F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ħoli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</a:t>
            </a:r>
            <a:endParaRPr lang="mt-MT" altLang="ko-KR" sz="155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34" charset="-127"/>
              <a:cs typeface="+mn-cs"/>
            </a:endParaRPr>
          </a:p>
          <a:p>
            <a:pPr algn="ctr" defTabSz="1560903" eaLnBrk="0" hangingPunct="0">
              <a:buClrTx/>
              <a:defRPr/>
            </a:pP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Times New Roman" pitchFamily="18" charset="0"/>
              </a:rPr>
              <a:t>tas-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Times New Roman" pitchFamily="18" charset="0"/>
              </a:rPr>
              <a:t>smewwiet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,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u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paċi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Times New Roman" pitchFamily="18" charset="0"/>
              </a:rPr>
              <a:t>fl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Times New Roman" pitchFamily="18" charset="0"/>
              </a:rPr>
              <a:t>-art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lill-bnedmin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ta’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rieda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tajba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.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 </a:t>
            </a:r>
            <a:endParaRPr lang="en-GB" altLang="ko-KR" sz="155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34" charset="-127"/>
              <a:cs typeface="+mn-cs"/>
            </a:endParaRPr>
          </a:p>
          <a:p>
            <a:pPr algn="ctr" defTabSz="1560903" eaLnBrk="0" hangingPunct="0">
              <a:buClrTx/>
              <a:defRPr/>
            </a:pP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Infaħħruk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,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inberkuk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,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nadurawk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, 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Gulim" pitchFamily="34" charset="-127"/>
                <a:cs typeface="+mn-cs"/>
              </a:rPr>
              <a:t>nagħtuk ġieh. </a:t>
            </a:r>
            <a:endParaRPr lang="fr-FR" altLang="ko-KR" sz="155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34" charset="-127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318806" y="301775"/>
            <a:ext cx="22762138" cy="11732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ikun minn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liema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poplu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jkun.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Huwa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bagħat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il-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Kelma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tiegħu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lil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ulied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Iżrael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xandrilhom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sliem</a:t>
            </a:r>
            <a:endParaRPr lang="en-US" sz="15500" b="1" i="1" dirty="0">
              <a:solidFill>
                <a:srgbClr val="3A1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318806" y="272272"/>
            <a:ext cx="22762138" cy="1202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permezz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ta’ Ġesù Kristu, li hu s-Sid ta’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kollox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Intom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tafu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b’dak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li ġara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mal-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Lhudija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kollha,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ibda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mill-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Galilija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495233" y="344294"/>
            <a:ext cx="22266905" cy="11985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wara li Ġwanni kien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xandar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il-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magħmudija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tafu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kif Alla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kkonsagra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lil Ġesù ta’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Nażaret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bl-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Ispirtu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Santu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 bil-qawwa,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495233" y="344294"/>
            <a:ext cx="22266905" cy="11985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 kif dan Ġesù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għadda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jagħmel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il-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ġid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jfejjaq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lil dawk kollha li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kienu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maħkuma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mix-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xitan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għax Alla kien </a:t>
            </a:r>
            <a:r>
              <a:rPr lang="en-US" sz="15500" b="1" i="1" dirty="0" err="1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miegħu</a:t>
            </a:r>
            <a:r>
              <a:rPr lang="en-US" sz="15500" b="1" i="1" dirty="0">
                <a:solidFill>
                  <a:srgbClr val="3A1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4248160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1" y="3775358"/>
            <a:ext cx="23399750" cy="5050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Clr>
                <a:srgbClr val="FFFFFF"/>
              </a:buClr>
              <a:buSzPts val="6000"/>
              <a:buNone/>
            </a:pP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Il-</a:t>
            </a:r>
            <a:r>
              <a:rPr lang="en-US" sz="15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Kelma</a:t>
            </a: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tal-Mulej</a:t>
            </a: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5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algn="ctr">
              <a:spcBef>
                <a:spcPts val="0"/>
              </a:spcBef>
              <a:buClr>
                <a:srgbClr val="FFFFFF"/>
              </a:buClr>
              <a:buSzPts val="6000"/>
              <a:buNone/>
            </a:pPr>
            <a:r>
              <a:rPr lang="mt-MT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R:/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Irroddu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ħajr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lil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Alla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5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806772" y="6054336"/>
            <a:ext cx="427535" cy="71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11668" tIns="105834" rIns="211668" bIns="10583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50"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99700" y="4960442"/>
            <a:ext cx="22800349" cy="268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11668" tIns="105834" rIns="211668" bIns="105834">
            <a:spAutoFit/>
          </a:bodyPr>
          <a:lstStyle/>
          <a:p>
            <a:pPr algn="ctr" eaLnBrk="1" hangingPunct="1">
              <a:defRPr/>
            </a:pPr>
            <a:r>
              <a:rPr lang="en-GB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Hallelujah, Hallelujah</a:t>
            </a:r>
            <a:endParaRPr lang="mt-MT" sz="15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0715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0" y="3937793"/>
            <a:ext cx="23399750" cy="472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it-IT" sz="155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Is-smewwiet infetħu, u leħen il-Missier instama’: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>
          <a:extLst>
            <a:ext uri="{FF2B5EF4-FFF2-40B4-BE49-F238E27FC236}">
              <a16:creationId xmlns:a16="http://schemas.microsoft.com/office/drawing/2014/main" id="{9DF38F71-A382-CD16-22A5-427E0F451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>
            <a:extLst>
              <a:ext uri="{FF2B5EF4-FFF2-40B4-BE49-F238E27FC236}">
                <a16:creationId xmlns:a16="http://schemas.microsoft.com/office/drawing/2014/main" id="{4414657B-1870-AAFE-DB07-D196EA9D99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3735385"/>
            <a:ext cx="23399750" cy="5130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it-IT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“Dan hu Ibni l-għażiż: isimgħu lilu”.</a:t>
            </a:r>
          </a:p>
        </p:txBody>
      </p:sp>
    </p:spTree>
    <p:extLst>
      <p:ext uri="{BB962C8B-B14F-4D97-AF65-F5344CB8AC3E}">
        <p14:creationId xmlns:p14="http://schemas.microsoft.com/office/powerpoint/2010/main" val="26106704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806772" y="6054336"/>
            <a:ext cx="427535" cy="71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11668" tIns="105834" rIns="211668" bIns="10583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50"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96759" y="4936242"/>
            <a:ext cx="22800349" cy="268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11668" tIns="105834" rIns="211668" bIns="105834">
            <a:spAutoFit/>
          </a:bodyPr>
          <a:lstStyle/>
          <a:p>
            <a:pPr algn="ctr" eaLnBrk="1" hangingPunct="1">
              <a:defRPr/>
            </a:pPr>
            <a:r>
              <a:rPr lang="en-GB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Hallelujah, Hallelujah</a:t>
            </a:r>
            <a:endParaRPr lang="mt-MT" sz="15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KantaAllelulia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2381035" y="11322144"/>
            <a:ext cx="330155" cy="33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7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269875" y="3074471"/>
            <a:ext cx="22859999" cy="6452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Clr>
                <a:srgbClr val="FFFFFF"/>
              </a:buClr>
              <a:buSzPts val="5400"/>
              <a:buNone/>
            </a:pPr>
            <a:r>
              <a:rPr lang="en-US" sz="15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Qari mill-</a:t>
            </a:r>
            <a:r>
              <a:rPr lang="en-US" sz="155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Evanġelju</a:t>
            </a:r>
            <a:r>
              <a:rPr lang="en-US" sz="15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skont </a:t>
            </a:r>
            <a:r>
              <a:rPr lang="en-US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San </a:t>
            </a:r>
            <a:r>
              <a:rPr lang="mt-MT" sz="15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Mattew</a:t>
            </a:r>
          </a:p>
          <a:p>
            <a:pPr marL="0" indent="0" algn="ctr">
              <a:spcBef>
                <a:spcPts val="0"/>
              </a:spcBef>
              <a:buClr>
                <a:srgbClr val="FFFFFF"/>
              </a:buClr>
              <a:buSzPts val="5400"/>
              <a:buNone/>
            </a:pPr>
            <a:r>
              <a:rPr lang="en-US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Mt 3, 13-17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10"/>
          <p:cNvSpPr>
            <a:spLocks noChangeArrowheads="1"/>
          </p:cNvSpPr>
          <p:nvPr/>
        </p:nvSpPr>
        <p:spPr bwMode="auto">
          <a:xfrm>
            <a:off x="322611" y="1541774"/>
            <a:ext cx="22754528" cy="963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007" tIns="46499" rIns="93007" bIns="46499">
            <a:spAutoFit/>
          </a:bodyPr>
          <a:lstStyle/>
          <a:p>
            <a:pPr algn="ctr" defTabSz="1560903" eaLnBrk="0" hangingPunct="0">
              <a:defRPr/>
            </a:pP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Inroddulek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ħajr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għall-glorja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kbira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tiegħek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Mulej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Alla, Sultan tas-sema, 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GB" altLang="ko-KR" sz="155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1560903" eaLnBrk="0" hangingPunct="0">
              <a:defRPr/>
            </a:pP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Alla Missier li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tista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kollox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altLang="ko-KR" sz="155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330155" y="208991"/>
            <a:ext cx="22643144" cy="12209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F’dak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iż-żmien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, Ġesù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ġie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mill-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Galilija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lejn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il-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Ġordan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għand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Ġwanni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biex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jitgħammed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minnu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.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Imma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spc="-300" dirty="0" err="1">
                <a:latin typeface="Times New Roman"/>
                <a:cs typeface="Times New Roman"/>
                <a:sym typeface="Times New Roman"/>
              </a:rPr>
              <a:t>Ġwanni</a:t>
            </a:r>
            <a:r>
              <a:rPr lang="en-US" sz="16000" spc="-300" dirty="0">
                <a:latin typeface="Times New Roman"/>
                <a:cs typeface="Times New Roman"/>
                <a:sym typeface="Times New Roman"/>
              </a:rPr>
              <a:t> ma </a:t>
            </a:r>
            <a:r>
              <a:rPr lang="en-US" sz="16000" spc="-300" dirty="0" err="1">
                <a:latin typeface="Times New Roman"/>
                <a:cs typeface="Times New Roman"/>
                <a:sym typeface="Times New Roman"/>
              </a:rPr>
              <a:t>ħalliehx</a:t>
            </a:r>
            <a:r>
              <a:rPr lang="en-US" sz="16000" spc="-300" dirty="0">
                <a:latin typeface="Times New Roman"/>
                <a:cs typeface="Times New Roman"/>
                <a:sym typeface="Times New Roman"/>
              </a:rPr>
              <a:t>, u </a:t>
            </a:r>
            <a:r>
              <a:rPr lang="en-US" sz="16000" spc="-300" dirty="0" err="1">
                <a:latin typeface="Times New Roman"/>
                <a:cs typeface="Times New Roman"/>
                <a:sym typeface="Times New Roman"/>
              </a:rPr>
              <a:t>qallu</a:t>
            </a:r>
            <a:endParaRPr lang="en-US" sz="16000" spc="-300" dirty="0">
              <a:latin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378303" y="1292681"/>
            <a:ext cx="22643144" cy="1001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Jiena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hu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li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jeħtieġ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li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nitgħammed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minnek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, u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inti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tiġi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għandi</a:t>
            </a:r>
            <a:r>
              <a:rPr lang="en-US" sz="155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?”. </a:t>
            </a:r>
          </a:p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6000" dirty="0">
                <a:latin typeface="Times New Roman"/>
                <a:cs typeface="Times New Roman"/>
                <a:sym typeface="Times New Roman"/>
              </a:rPr>
              <a:t>Ġesù qallu: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378303" y="1543404"/>
            <a:ext cx="22643144" cy="9514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“Inti 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għalissa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ħallik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minn dan, għax 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hekk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jixraq</a:t>
            </a:r>
            <a:endParaRPr lang="en-US" sz="155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  <a:sym typeface="Times New Roman"/>
            </a:endParaRPr>
          </a:p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nagħmlu, biex 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intemmu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</a:p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s-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sewwa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kollu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”.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378303" y="231063"/>
            <a:ext cx="22643144" cy="12139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6000" dirty="0">
                <a:latin typeface="Times New Roman"/>
                <a:cs typeface="Times New Roman"/>
                <a:sym typeface="Times New Roman"/>
              </a:rPr>
              <a:t>Imbagħad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Ġwanni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ħallieh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jitgħammed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.</a:t>
            </a:r>
          </a:p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6000" dirty="0">
                <a:latin typeface="Times New Roman"/>
                <a:cs typeface="Times New Roman"/>
                <a:sym typeface="Times New Roman"/>
              </a:rPr>
              <a:t>Ġesù, wara li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tgħammed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,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minnufih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tala’ mill-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ilma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; u ara, is-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smewwiet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infetħu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,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378303" y="1244711"/>
            <a:ext cx="22643144" cy="10112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6000" dirty="0">
                <a:latin typeface="Times New Roman"/>
                <a:cs typeface="Times New Roman"/>
                <a:sym typeface="Times New Roman"/>
              </a:rPr>
              <a:t>u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ra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l-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Ispirtu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ta’ Alla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nieżel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qisu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ħamiema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u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ġej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għal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fuqu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. U mis-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smewwiet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instama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’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leħen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sz="16000" dirty="0" err="1">
                <a:latin typeface="Times New Roman"/>
                <a:cs typeface="Times New Roman"/>
                <a:sym typeface="Times New Roman"/>
              </a:rPr>
              <a:t>jgħid</a:t>
            </a:r>
            <a:r>
              <a:rPr lang="en-US" sz="16000" dirty="0">
                <a:latin typeface="Times New Roman"/>
                <a:cs typeface="Times New Roman"/>
                <a:sym typeface="Times New Roman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66432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378303" y="3772542"/>
            <a:ext cx="22643144" cy="505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“Dan hu 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Ibni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l-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għażiż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: </a:t>
            </a:r>
          </a:p>
          <a:p>
            <a:pPr marL="0" indent="0" algn="ctr">
              <a:spcBef>
                <a:spcPts val="0"/>
              </a:spcBef>
              <a:buSzPts val="6000"/>
              <a:buNone/>
            </a:pP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fih sibt l-</a:t>
            </a:r>
            <a:r>
              <a:rPr lang="en-US" sz="155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għaxqa</a:t>
            </a:r>
            <a:r>
              <a:rPr lang="en-US" sz="15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Times New Roman"/>
              </a:rPr>
              <a:t> tiegħi”.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1" y="3565314"/>
            <a:ext cx="23399749" cy="547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677" tIns="105810" rIns="211677" bIns="105810" anchor="t" anchorCtr="0">
            <a:noAutofit/>
          </a:bodyPr>
          <a:lstStyle/>
          <a:p>
            <a:pPr marL="0" indent="0" algn="ctr">
              <a:spcBef>
                <a:spcPts val="0"/>
              </a:spcBef>
              <a:buClr>
                <a:srgbClr val="FFFFFF"/>
              </a:buClr>
              <a:buSzPts val="6000"/>
              <a:buNone/>
            </a:pP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Il-</a:t>
            </a:r>
            <a:r>
              <a:rPr lang="en-US" sz="15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Kelma</a:t>
            </a: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5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tal-Mulej</a:t>
            </a:r>
            <a:r>
              <a:rPr lang="en-US" sz="15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sz="15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2778"/>
              </a:spcBef>
              <a:buClr>
                <a:srgbClr val="FFFFFF"/>
              </a:buClr>
              <a:buSzPts val="6000"/>
              <a:buNone/>
            </a:pPr>
            <a:r>
              <a:rPr lang="mt-MT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R:/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Tifħir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Lilek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5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Kristu</a:t>
            </a:r>
            <a:r>
              <a:rPr lang="en-US" sz="15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sz="15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4"/>
          <p:cNvSpPr>
            <a:spLocks noChangeArrowheads="1"/>
          </p:cNvSpPr>
          <p:nvPr/>
        </p:nvSpPr>
        <p:spPr bwMode="auto">
          <a:xfrm>
            <a:off x="771949" y="1541774"/>
            <a:ext cx="21855853" cy="963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007" tIns="46499" rIns="93007" bIns="46499">
            <a:spAutoFit/>
          </a:bodyPr>
          <a:lstStyle/>
          <a:p>
            <a:pPr algn="ctr" defTabSz="1560903" eaLnBrk="0" hangingPunct="0">
              <a:buClrTx/>
              <a:defRPr/>
            </a:pP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Mulej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Iben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waħdieni,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Ġes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ù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Kristu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,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endParaRPr lang="en-GB" altLang="ko-KR" sz="155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맑은 고딕" panose="020B0503020000020004" pitchFamily="34" charset="-127"/>
              <a:cs typeface="Times New Roman" pitchFamily="18" charset="0"/>
            </a:endParaRPr>
          </a:p>
          <a:p>
            <a:pPr algn="ctr" defTabSz="1560903" eaLnBrk="0" hangingPunct="0">
              <a:buClrTx/>
              <a:defRPr/>
            </a:pP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Mulej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Alla,  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Ħaruf</a:t>
            </a:r>
            <a:r>
              <a:rPr lang="fr-FR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ta’ Alla, Bin il-</a:t>
            </a:r>
            <a:r>
              <a:rPr lang="fr-FR" altLang="ko-KR" sz="15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Missier</a:t>
            </a:r>
            <a:r>
              <a:rPr lang="mt-MT" altLang="ko-KR" sz="15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. </a:t>
            </a:r>
            <a:endParaRPr lang="fr-FR" altLang="ko-KR" sz="155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맑은 고딕" panose="020B0503020000020004" pitchFamily="34" charset="-127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623" y="1541774"/>
            <a:ext cx="22538504" cy="12020248"/>
          </a:xfrm>
          <a:prstGeom prst="rect">
            <a:avLst/>
          </a:prstGeom>
        </p:spPr>
        <p:txBody>
          <a:bodyPr wrap="square" lIns="93007" tIns="46499" rIns="93007" bIns="46499">
            <a:spAutoFit/>
          </a:bodyPr>
          <a:lstStyle/>
          <a:p>
            <a:pPr algn="ctr" defTabSz="1560903" eaLnBrk="0" hangingPunct="0">
              <a:defRPr/>
            </a:pP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Int li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tneħħi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d-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dnubiet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</a:p>
          <a:p>
            <a:pPr algn="ctr" defTabSz="1560903" eaLnBrk="0" hangingPunct="0">
              <a:defRPr/>
            </a:pP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tad-dinja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,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ħenn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għalina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. </a:t>
            </a:r>
          </a:p>
          <a:p>
            <a:pPr algn="ctr" defTabSz="1560903" eaLnBrk="0" hangingPunct="0">
              <a:defRPr/>
            </a:pP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Int li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tneħħi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d-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dnubiet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endParaRPr lang="mt-MT" altLang="ko-KR" sz="155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맑은 고딕" panose="020B0503020000020004" pitchFamily="34" charset="-127"/>
              <a:cs typeface="Times New Roman" pitchFamily="18" charset="0"/>
            </a:endParaRPr>
          </a:p>
          <a:p>
            <a:pPr algn="ctr" defTabSz="1560903" eaLnBrk="0" hangingPunct="0">
              <a:defRPr/>
            </a:pP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tad-dinja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,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ilqa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’ t-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talb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tagħna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"/>
          <p:cNvSpPr>
            <a:spLocks noChangeArrowheads="1"/>
          </p:cNvSpPr>
          <p:nvPr/>
        </p:nvSpPr>
        <p:spPr bwMode="auto">
          <a:xfrm>
            <a:off x="394620" y="441700"/>
            <a:ext cx="22682519" cy="1202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007" tIns="46499" rIns="93007" bIns="46499">
            <a:spAutoFit/>
          </a:bodyPr>
          <a:lstStyle/>
          <a:p>
            <a:pPr algn="ctr" defTabSz="1560903" eaLnBrk="0" hangingPunct="0">
              <a:defRPr/>
            </a:pP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Int li qiegħed </a:t>
            </a:r>
            <a:r>
              <a:rPr lang="en-US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fuq</a:t>
            </a: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il-</a:t>
            </a:r>
            <a:r>
              <a:rPr lang="en-US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lemin</a:t>
            </a: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tal-Missier, </a:t>
            </a:r>
            <a:r>
              <a:rPr lang="en-US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ħenn</a:t>
            </a: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en-US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għalina</a:t>
            </a: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. </a:t>
            </a:r>
            <a:r>
              <a:rPr lang="en-US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Għaliex</a:t>
            </a: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Int waħdek Qaddis,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Int waħdek </a:t>
            </a:r>
            <a:r>
              <a:rPr lang="en-US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Mulej</a:t>
            </a:r>
            <a:r>
              <a:rPr lang="en-US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, </a:t>
            </a:r>
          </a:p>
          <a:p>
            <a:pPr algn="ctr" defTabSz="1560903" eaLnBrk="0" hangingPunct="0">
              <a:defRPr/>
            </a:pP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</a:t>
            </a:r>
            <a:r>
              <a:rPr lang="en-US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nt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w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aħdek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il-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għoli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,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endParaRPr lang="en-GB" altLang="ko-KR" sz="155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맑은 고딕" panose="020B0503020000020004" pitchFamily="34" charset="-127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"/>
          <p:cNvSpPr>
            <a:spLocks noChangeArrowheads="1"/>
          </p:cNvSpPr>
          <p:nvPr/>
        </p:nvSpPr>
        <p:spPr bwMode="auto">
          <a:xfrm>
            <a:off x="358616" y="1541774"/>
            <a:ext cx="22682519" cy="963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007" tIns="46499" rIns="93007" bIns="46499">
            <a:spAutoFit/>
          </a:bodyPr>
          <a:lstStyle/>
          <a:p>
            <a:pPr algn="ctr" defTabSz="1560903" eaLnBrk="0" hangingPunct="0">
              <a:defRPr/>
            </a:pP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Ġesu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’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Kristu, ma’ l-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Ispirtu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</a:t>
            </a:r>
          </a:p>
          <a:p>
            <a:pPr algn="ctr" defTabSz="1560903" eaLnBrk="0" hangingPunct="0">
              <a:defRPr/>
            </a:pP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s-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Santu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: </a:t>
            </a:r>
          </a:p>
          <a:p>
            <a:pPr algn="ctr" defTabSz="1560903" eaLnBrk="0" hangingPunct="0">
              <a:defRPr/>
            </a:pP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fil-</a:t>
            </a: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glorja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tal-Missier Alla.</a:t>
            </a:r>
            <a:r>
              <a:rPr lang="mt-MT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  </a:t>
            </a:r>
            <a:endParaRPr lang="en-GB" altLang="ko-KR" sz="155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맑은 고딕" panose="020B0503020000020004" pitchFamily="34" charset="-127"/>
              <a:cs typeface="Times New Roman" pitchFamily="18" charset="0"/>
            </a:endParaRPr>
          </a:p>
          <a:p>
            <a:pPr algn="ctr" defTabSz="1560903" eaLnBrk="0" hangingPunct="0">
              <a:defRPr/>
            </a:pPr>
            <a:r>
              <a:rPr lang="fr-FR" altLang="ko-KR" sz="155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Ammen</a:t>
            </a:r>
            <a:r>
              <a:rPr lang="fr-FR" altLang="ko-KR" sz="15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anose="020B0503020000020004" pitchFamily="34" charset="-127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08873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36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Theme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2171</TotalTime>
  <Words>646</Words>
  <Application>Microsoft Office PowerPoint</Application>
  <PresentationFormat>Custom</PresentationFormat>
  <Paragraphs>95</Paragraphs>
  <Slides>47</Slides>
  <Notes>37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Calibri</vt:lpstr>
      <vt:lpstr>Times New Roman</vt:lpstr>
      <vt:lpstr>Office Theme</vt:lpstr>
      <vt:lpstr>6_Theme2</vt:lpstr>
      <vt:lpstr>13_Default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Salm Responsorjali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It-Twelid ta’  San Ġwann Battista</dc:title>
  <dc:creator>Alfred</dc:creator>
  <cp:lastModifiedBy>Alfred Caruan a</cp:lastModifiedBy>
  <cp:revision>241</cp:revision>
  <dcterms:modified xsi:type="dcterms:W3CDTF">2025-01-03T21:09:15Z</dcterms:modified>
</cp:coreProperties>
</file>