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97" r:id="rId2"/>
    <p:sldMasterId id="2147483709" r:id="rId3"/>
    <p:sldMasterId id="2147483721" r:id="rId4"/>
  </p:sldMasterIdLst>
  <p:notesMasterIdLst>
    <p:notesMasterId r:id="rId89"/>
  </p:notesMasterIdLst>
  <p:sldIdLst>
    <p:sldId id="398" r:id="rId5"/>
    <p:sldId id="641" r:id="rId6"/>
    <p:sldId id="342" r:id="rId7"/>
    <p:sldId id="642" r:id="rId8"/>
    <p:sldId id="643" r:id="rId9"/>
    <p:sldId id="644" r:id="rId10"/>
    <p:sldId id="645" r:id="rId11"/>
    <p:sldId id="646" r:id="rId12"/>
    <p:sldId id="1128" r:id="rId13"/>
    <p:sldId id="647" r:id="rId14"/>
    <p:sldId id="648" r:id="rId15"/>
    <p:sldId id="395" r:id="rId16"/>
    <p:sldId id="396" r:id="rId17"/>
    <p:sldId id="640" r:id="rId18"/>
    <p:sldId id="649" r:id="rId19"/>
    <p:sldId id="355" r:id="rId20"/>
    <p:sldId id="356" r:id="rId21"/>
    <p:sldId id="650" r:id="rId22"/>
    <p:sldId id="358" r:id="rId23"/>
    <p:sldId id="359" r:id="rId24"/>
    <p:sldId id="651" r:id="rId25"/>
    <p:sldId id="360" r:id="rId26"/>
    <p:sldId id="621" r:id="rId27"/>
    <p:sldId id="402" r:id="rId28"/>
    <p:sldId id="622" r:id="rId29"/>
    <p:sldId id="363" r:id="rId30"/>
    <p:sldId id="277" r:id="rId31"/>
    <p:sldId id="1093" r:id="rId32"/>
    <p:sldId id="1094" r:id="rId33"/>
    <p:sldId id="1095" r:id="rId34"/>
    <p:sldId id="1096" r:id="rId35"/>
    <p:sldId id="1097" r:id="rId36"/>
    <p:sldId id="1098" r:id="rId37"/>
    <p:sldId id="1099" r:id="rId38"/>
    <p:sldId id="1100" r:id="rId39"/>
    <p:sldId id="1129" r:id="rId40"/>
    <p:sldId id="1101" r:id="rId41"/>
    <p:sldId id="1102" r:id="rId42"/>
    <p:sldId id="1103" r:id="rId43"/>
    <p:sldId id="1130" r:id="rId44"/>
    <p:sldId id="1104" r:id="rId45"/>
    <p:sldId id="1105" r:id="rId46"/>
    <p:sldId id="1106" r:id="rId47"/>
    <p:sldId id="1107" r:id="rId48"/>
    <p:sldId id="1108" r:id="rId49"/>
    <p:sldId id="1131" r:id="rId50"/>
    <p:sldId id="1109" r:id="rId51"/>
    <p:sldId id="1132" r:id="rId52"/>
    <p:sldId id="1110" r:id="rId53"/>
    <p:sldId id="1111" r:id="rId54"/>
    <p:sldId id="1112" r:id="rId55"/>
    <p:sldId id="1113" r:id="rId56"/>
    <p:sldId id="1114" r:id="rId57"/>
    <p:sldId id="1133" r:id="rId58"/>
    <p:sldId id="1115" r:id="rId59"/>
    <p:sldId id="1116" r:id="rId60"/>
    <p:sldId id="1134" r:id="rId61"/>
    <p:sldId id="1117" r:id="rId62"/>
    <p:sldId id="1118" r:id="rId63"/>
    <p:sldId id="1119" r:id="rId64"/>
    <p:sldId id="1120" r:id="rId65"/>
    <p:sldId id="1121" r:id="rId66"/>
    <p:sldId id="1135" r:id="rId67"/>
    <p:sldId id="1122" r:id="rId68"/>
    <p:sldId id="1124" r:id="rId69"/>
    <p:sldId id="1123" r:id="rId70"/>
    <p:sldId id="1125" r:id="rId71"/>
    <p:sldId id="1126" r:id="rId72"/>
    <p:sldId id="1127" r:id="rId73"/>
    <p:sldId id="1136" r:id="rId74"/>
    <p:sldId id="618" r:id="rId75"/>
    <p:sldId id="299" r:id="rId76"/>
    <p:sldId id="1073" r:id="rId77"/>
    <p:sldId id="1074" r:id="rId78"/>
    <p:sldId id="1075" r:id="rId79"/>
    <p:sldId id="1076" r:id="rId80"/>
    <p:sldId id="1077" r:id="rId81"/>
    <p:sldId id="1078" r:id="rId82"/>
    <p:sldId id="1079" r:id="rId83"/>
    <p:sldId id="1080" r:id="rId84"/>
    <p:sldId id="1081" r:id="rId85"/>
    <p:sldId id="1082" r:id="rId86"/>
    <p:sldId id="405" r:id="rId87"/>
    <p:sldId id="371" r:id="rId88"/>
  </p:sldIdLst>
  <p:sldSz cx="23353713" cy="12599988"/>
  <p:notesSz cx="6858000" cy="9144000"/>
  <p:defaultTextStyle>
    <a:defPPr>
      <a:defRPr lang="en-US"/>
    </a:defPPr>
    <a:lvl1pPr marL="0" algn="l" defTabSz="2054381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1pPr>
    <a:lvl2pPr marL="1027190" algn="l" defTabSz="2054381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2pPr>
    <a:lvl3pPr marL="2054381" algn="l" defTabSz="2054381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3pPr>
    <a:lvl4pPr marL="3081571" algn="l" defTabSz="2054381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4pPr>
    <a:lvl5pPr marL="4108762" algn="l" defTabSz="2054381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5pPr>
    <a:lvl6pPr marL="5135953" algn="l" defTabSz="2054381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6pPr>
    <a:lvl7pPr marL="6163144" algn="l" defTabSz="2054381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7pPr>
    <a:lvl8pPr marL="7190334" algn="l" defTabSz="2054381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8pPr>
    <a:lvl9pPr marL="8217525" algn="l" defTabSz="2054381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9">
          <p15:clr>
            <a:srgbClr val="A4A3A4"/>
          </p15:clr>
        </p15:guide>
        <p15:guide id="2" pos="735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fred Caruan a" initials="AC" lastIdx="1" clrIdx="0">
    <p:extLst>
      <p:ext uri="{19B8F6BF-5375-455C-9EA6-DF929625EA0E}">
        <p15:presenceInfo xmlns:p15="http://schemas.microsoft.com/office/powerpoint/2012/main" userId="ac38828d0b836a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1444"/>
    <a:srgbClr val="003300"/>
    <a:srgbClr val="0000CC"/>
    <a:srgbClr val="0066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2418" y="1086"/>
      </p:cViewPr>
      <p:guideLst>
        <p:guide orient="horz" pos="3969"/>
        <p:guide pos="73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notesMaster" Target="notesMasters/notesMaster1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5" Type="http://schemas.openxmlformats.org/officeDocument/2006/relationships/slide" Target="slides/slide1.xml"/><Relationship Id="rId90" Type="http://schemas.openxmlformats.org/officeDocument/2006/relationships/commentAuthors" Target="commentAuthors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9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2-14T05:18:15.645" idx="1">
    <p:pos x="10" y="10"/>
    <p:text/>
    <p:extLst>
      <p:ext uri="{C676402C-5697-4E1C-873F-D02D1690AC5C}">
        <p15:threadingInfo xmlns:p15="http://schemas.microsoft.com/office/powerpoint/2012/main" timeZoneBias="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t-M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1CFD3-B7BD-42CB-BA29-92C8FA18E1F4}" type="datetimeFigureOut">
              <a:rPr lang="mt-MT" smtClean="0"/>
              <a:t>14/02/2025</a:t>
            </a:fld>
            <a:endParaRPr lang="mt-M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69913" y="1143000"/>
            <a:ext cx="5718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t-M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9F840C-F254-45C3-A0D5-4047D8EA411E}" type="slidenum">
              <a:rPr lang="mt-MT" smtClean="0"/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536664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DFB81-4644-C4DC-AA94-C24AD6D74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>
            <a:extLst>
              <a:ext uri="{FF2B5EF4-FFF2-40B4-BE49-F238E27FC236}">
                <a16:creationId xmlns:a16="http://schemas.microsoft.com/office/drawing/2014/main" id="{2CAB9BDD-7D62-C042-9F49-589C8599A55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>
            <a:extLst>
              <a:ext uri="{FF2B5EF4-FFF2-40B4-BE49-F238E27FC236}">
                <a16:creationId xmlns:a16="http://schemas.microsoft.com/office/drawing/2014/main" id="{D928A6A3-482E-2693-DA6B-C64106610B2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5916B375-4920-98C0-AB59-4EE53D7DDA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88381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73992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43282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69987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BEC90A-A547-82A1-8627-331138625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>
            <a:extLst>
              <a:ext uri="{FF2B5EF4-FFF2-40B4-BE49-F238E27FC236}">
                <a16:creationId xmlns:a16="http://schemas.microsoft.com/office/drawing/2014/main" id="{B1042847-E49F-495A-BAC5-0576276F034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>
            <a:extLst>
              <a:ext uri="{FF2B5EF4-FFF2-40B4-BE49-F238E27FC236}">
                <a16:creationId xmlns:a16="http://schemas.microsoft.com/office/drawing/2014/main" id="{460E5996-E933-FCFB-34B0-A56D981733D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DA22A1D1-B9B8-3285-32E1-9229C3BA76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03608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54855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50029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54709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47114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8618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608923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793DC-9CF0-6843-FD43-BD6B99301E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>
            <a:extLst>
              <a:ext uri="{FF2B5EF4-FFF2-40B4-BE49-F238E27FC236}">
                <a16:creationId xmlns:a16="http://schemas.microsoft.com/office/drawing/2014/main" id="{9582E4BC-F5FF-966B-345A-6492DA86716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>
            <a:extLst>
              <a:ext uri="{FF2B5EF4-FFF2-40B4-BE49-F238E27FC236}">
                <a16:creationId xmlns:a16="http://schemas.microsoft.com/office/drawing/2014/main" id="{8B2F3E3F-EEAC-880F-A1EF-1DAB35E706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111517D7-3DB9-89D4-1471-3591799898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3656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75867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54589A-C177-1516-84C1-6E0C327B8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>
            <a:extLst>
              <a:ext uri="{FF2B5EF4-FFF2-40B4-BE49-F238E27FC236}">
                <a16:creationId xmlns:a16="http://schemas.microsoft.com/office/drawing/2014/main" id="{D6BAA6EA-50D0-3CD1-05A1-387952E4FA7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>
            <a:extLst>
              <a:ext uri="{FF2B5EF4-FFF2-40B4-BE49-F238E27FC236}">
                <a16:creationId xmlns:a16="http://schemas.microsoft.com/office/drawing/2014/main" id="{F7258414-69DA-388F-F0A1-685442A490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12BA46A0-BE15-0B68-2194-1CFDD071CD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58286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96072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075148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855266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61431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87611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79551-9E03-2513-667A-C7AA9A780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>
            <a:extLst>
              <a:ext uri="{FF2B5EF4-FFF2-40B4-BE49-F238E27FC236}">
                <a16:creationId xmlns:a16="http://schemas.microsoft.com/office/drawing/2014/main" id="{05C99CEA-4743-E6A7-E2C3-7881BEB0F37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>
            <a:extLst>
              <a:ext uri="{FF2B5EF4-FFF2-40B4-BE49-F238E27FC236}">
                <a16:creationId xmlns:a16="http://schemas.microsoft.com/office/drawing/2014/main" id="{B413F36C-F730-A6F1-2840-34741FBE4B6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7F1D142B-F041-CA31-0AF4-07E3FC8D1F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928467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8796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322754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661494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E8F33-7E4F-016F-83BE-EEB5B4C1B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>
            <a:extLst>
              <a:ext uri="{FF2B5EF4-FFF2-40B4-BE49-F238E27FC236}">
                <a16:creationId xmlns:a16="http://schemas.microsoft.com/office/drawing/2014/main" id="{0E06F6AD-36DD-B1CE-C674-14DC17C28D4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>
            <a:extLst>
              <a:ext uri="{FF2B5EF4-FFF2-40B4-BE49-F238E27FC236}">
                <a16:creationId xmlns:a16="http://schemas.microsoft.com/office/drawing/2014/main" id="{7DD15002-6343-1B2D-0DEA-9BFE445133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67EB2B6B-DDC9-E6AF-05C0-3D5B6E7A02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701523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795654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589167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82423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951778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10018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CFCDA-0248-7038-FCC4-850DB5C99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>
            <a:extLst>
              <a:ext uri="{FF2B5EF4-FFF2-40B4-BE49-F238E27FC236}">
                <a16:creationId xmlns:a16="http://schemas.microsoft.com/office/drawing/2014/main" id="{C0A53558-BE27-BD77-8103-C04CC6C7BDA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>
            <a:extLst>
              <a:ext uri="{FF2B5EF4-FFF2-40B4-BE49-F238E27FC236}">
                <a16:creationId xmlns:a16="http://schemas.microsoft.com/office/drawing/2014/main" id="{72FDABA1-13F6-2B31-FCB9-EDE7889C826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0A7A6BB0-BBB8-FA5F-A41A-703ABBC5FC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708244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300238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04067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221802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402214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279565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704654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843005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72E2D6-D8A4-0C4E-3B4B-ECC364935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>
            <a:extLst>
              <a:ext uri="{FF2B5EF4-FFF2-40B4-BE49-F238E27FC236}">
                <a16:creationId xmlns:a16="http://schemas.microsoft.com/office/drawing/2014/main" id="{51FDFC44-9E48-13F5-C30B-03F36E0717B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>
            <a:extLst>
              <a:ext uri="{FF2B5EF4-FFF2-40B4-BE49-F238E27FC236}">
                <a16:creationId xmlns:a16="http://schemas.microsoft.com/office/drawing/2014/main" id="{81EA7F3F-5250-8F8A-8888-C308DEE1323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609EEA5D-E561-95E4-D200-DEAD8CA1A6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519956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6A14CD-246F-4A1C-9680-06011F50A20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37346918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28961503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9465795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9B48A6-23EC-4107-B2ED-FFB77AA970B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58202158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460383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391520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795631618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15915919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67607262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6404119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009823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2277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47700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68376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825" y="685800"/>
            <a:ext cx="63563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5BAFB4-E385-45B8-BBCB-EA5ACE2A125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9492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" y="2"/>
            <a:ext cx="932526" cy="1259415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0623" y="1251251"/>
            <a:ext cx="117578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207" y="1251251"/>
            <a:ext cx="72980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6554" y="1251251"/>
            <a:ext cx="24326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7625" y="1251251"/>
            <a:ext cx="20273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2772" y="9272077"/>
            <a:ext cx="186505" cy="310916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2772" y="8814159"/>
            <a:ext cx="186505" cy="419999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2772" y="8519576"/>
            <a:ext cx="186505" cy="253749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2772" y="8344577"/>
            <a:ext cx="186505" cy="13708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35372" y="7979992"/>
            <a:ext cx="19850656" cy="3628797"/>
          </a:xfrm>
        </p:spPr>
        <p:txBody>
          <a:bodyPr/>
          <a:lstStyle>
            <a:lvl1pPr marR="20544" algn="l">
              <a:defRPr sz="9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35372" y="5207995"/>
            <a:ext cx="19850656" cy="2771998"/>
          </a:xfrm>
        </p:spPr>
        <p:txBody>
          <a:bodyPr lIns="225982" anchor="b"/>
          <a:lstStyle>
            <a:lvl1pPr marL="0" indent="0" algn="l">
              <a:spcBef>
                <a:spcPts val="0"/>
              </a:spcBef>
              <a:buNone/>
              <a:defRPr sz="4400">
                <a:solidFill>
                  <a:schemeClr val="tx1"/>
                </a:solidFill>
              </a:defRPr>
            </a:lvl1pPr>
            <a:lvl2pPr marL="1027190" indent="0" algn="ctr">
              <a:buNone/>
            </a:lvl2pPr>
            <a:lvl3pPr marL="2054381" indent="0" algn="ctr">
              <a:buNone/>
            </a:lvl3pPr>
            <a:lvl4pPr marL="3081571" indent="0" algn="ctr">
              <a:buNone/>
            </a:lvl4pPr>
            <a:lvl5pPr marL="4108762" indent="0" algn="ctr">
              <a:buNone/>
            </a:lvl5pPr>
            <a:lvl6pPr marL="5135953" indent="0" algn="ctr">
              <a:buNone/>
            </a:lvl6pPr>
            <a:lvl7pPr marL="6163144" indent="0" algn="ctr">
              <a:buNone/>
            </a:lvl7pPr>
            <a:lvl8pPr marL="7190334" indent="0" algn="ctr">
              <a:buNone/>
            </a:lvl8pPr>
            <a:lvl9pPr marL="8217525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20B94D-E883-446C-9BD4-59FD69409F1E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945BFEA-B7BC-46AE-869E-35877CC40C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582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083B3-42E7-4B0E-9EFA-C12C06A40594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27CFC-D595-4D39-B141-0DA071054F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352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31442" y="504587"/>
            <a:ext cx="5059971" cy="10750823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6914" y="504587"/>
            <a:ext cx="14985300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F75C6-059A-4747-A6AA-7E75BED45548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8458D-F3E6-415E-9178-06440EEDAF0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964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529" y="3914164"/>
            <a:ext cx="19850656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3057" y="7139993"/>
            <a:ext cx="16347600" cy="321999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271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54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081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108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135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163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1903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217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5117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207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4783" y="8096660"/>
            <a:ext cx="19850656" cy="2502497"/>
          </a:xfrm>
        </p:spPr>
        <p:txBody>
          <a:bodyPr anchor="t"/>
          <a:lstStyle>
            <a:lvl1pPr algn="l">
              <a:defRPr sz="9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4783" y="5340414"/>
            <a:ext cx="19850656" cy="2756246"/>
          </a:xfrm>
        </p:spPr>
        <p:txBody>
          <a:bodyPr anchor="b"/>
          <a:lstStyle>
            <a:lvl1pPr marL="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1pPr>
            <a:lvl2pPr marL="102719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205438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81571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4pPr>
            <a:lvl5pPr marL="4108762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5pPr>
            <a:lvl6pPr marL="5135953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6pPr>
            <a:lvl7pPr marL="6163144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7pPr>
            <a:lvl8pPr marL="7190334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8pPr>
            <a:lvl9pPr marL="8217525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060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7685" y="2939999"/>
            <a:ext cx="10314557" cy="8315410"/>
          </a:xfrm>
        </p:spPr>
        <p:txBody>
          <a:bodyPr/>
          <a:lstStyle>
            <a:lvl1pPr>
              <a:defRPr sz="6300"/>
            </a:lvl1pPr>
            <a:lvl2pPr>
              <a:defRPr sz="54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71471" y="2939999"/>
            <a:ext cx="10314557" cy="8315410"/>
          </a:xfrm>
        </p:spPr>
        <p:txBody>
          <a:bodyPr/>
          <a:lstStyle>
            <a:lvl1pPr>
              <a:defRPr sz="6300"/>
            </a:lvl1pPr>
            <a:lvl2pPr>
              <a:defRPr sz="54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34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7686" y="2820416"/>
            <a:ext cx="10318612" cy="1175414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7190" indent="0">
              <a:buNone/>
              <a:defRPr sz="4400" b="1"/>
            </a:lvl2pPr>
            <a:lvl3pPr marL="2054381" indent="0">
              <a:buNone/>
              <a:defRPr sz="4000" b="1"/>
            </a:lvl3pPr>
            <a:lvl4pPr marL="3081571" indent="0">
              <a:buNone/>
              <a:defRPr sz="3600" b="1"/>
            </a:lvl4pPr>
            <a:lvl5pPr marL="4108762" indent="0">
              <a:buNone/>
              <a:defRPr sz="3600" b="1"/>
            </a:lvl5pPr>
            <a:lvl6pPr marL="5135953" indent="0">
              <a:buNone/>
              <a:defRPr sz="3600" b="1"/>
            </a:lvl6pPr>
            <a:lvl7pPr marL="6163144" indent="0">
              <a:buNone/>
              <a:defRPr sz="3600" b="1"/>
            </a:lvl7pPr>
            <a:lvl8pPr marL="7190334" indent="0">
              <a:buNone/>
              <a:defRPr sz="3600" b="1"/>
            </a:lvl8pPr>
            <a:lvl9pPr marL="8217525" indent="0">
              <a:buNone/>
              <a:defRPr sz="3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7686" y="3995829"/>
            <a:ext cx="10318612" cy="7259578"/>
          </a:xfrm>
        </p:spPr>
        <p:txBody>
          <a:bodyPr/>
          <a:lstStyle>
            <a:lvl1pPr>
              <a:defRPr sz="54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63364" y="2820416"/>
            <a:ext cx="10322665" cy="1175414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7190" indent="0">
              <a:buNone/>
              <a:defRPr sz="4400" b="1"/>
            </a:lvl2pPr>
            <a:lvl3pPr marL="2054381" indent="0">
              <a:buNone/>
              <a:defRPr sz="4000" b="1"/>
            </a:lvl3pPr>
            <a:lvl4pPr marL="3081571" indent="0">
              <a:buNone/>
              <a:defRPr sz="3600" b="1"/>
            </a:lvl4pPr>
            <a:lvl5pPr marL="4108762" indent="0">
              <a:buNone/>
              <a:defRPr sz="3600" b="1"/>
            </a:lvl5pPr>
            <a:lvl6pPr marL="5135953" indent="0">
              <a:buNone/>
              <a:defRPr sz="3600" b="1"/>
            </a:lvl6pPr>
            <a:lvl7pPr marL="6163144" indent="0">
              <a:buNone/>
              <a:defRPr sz="3600" b="1"/>
            </a:lvl7pPr>
            <a:lvl8pPr marL="7190334" indent="0">
              <a:buNone/>
              <a:defRPr sz="3600" b="1"/>
            </a:lvl8pPr>
            <a:lvl9pPr marL="8217525" indent="0">
              <a:buNone/>
              <a:defRPr sz="3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63364" y="3995829"/>
            <a:ext cx="10322665" cy="7259578"/>
          </a:xfrm>
        </p:spPr>
        <p:txBody>
          <a:bodyPr/>
          <a:lstStyle>
            <a:lvl1pPr>
              <a:defRPr sz="54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1163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5344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7788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687" y="501666"/>
            <a:ext cx="7683211" cy="2134998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0654" y="501667"/>
            <a:ext cx="13055374" cy="10753741"/>
          </a:xfrm>
        </p:spPr>
        <p:txBody>
          <a:bodyPr/>
          <a:lstStyle>
            <a:lvl1pPr>
              <a:defRPr sz="7200"/>
            </a:lvl1pPr>
            <a:lvl2pPr>
              <a:defRPr sz="6300"/>
            </a:lvl2pPr>
            <a:lvl3pPr>
              <a:defRPr sz="54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7687" y="2636666"/>
            <a:ext cx="7683211" cy="8618742"/>
          </a:xfrm>
        </p:spPr>
        <p:txBody>
          <a:bodyPr/>
          <a:lstStyle>
            <a:lvl1pPr marL="0" indent="0">
              <a:buNone/>
              <a:defRPr sz="3100"/>
            </a:lvl1pPr>
            <a:lvl2pPr marL="1027190" indent="0">
              <a:buNone/>
              <a:defRPr sz="2700"/>
            </a:lvl2pPr>
            <a:lvl3pPr marL="2054381" indent="0">
              <a:buNone/>
              <a:defRPr sz="2200"/>
            </a:lvl3pPr>
            <a:lvl4pPr marL="3081571" indent="0">
              <a:buNone/>
              <a:defRPr sz="2000"/>
            </a:lvl4pPr>
            <a:lvl5pPr marL="4108762" indent="0">
              <a:buNone/>
              <a:defRPr sz="2000"/>
            </a:lvl5pPr>
            <a:lvl6pPr marL="5135953" indent="0">
              <a:buNone/>
              <a:defRPr sz="2000"/>
            </a:lvl6pPr>
            <a:lvl7pPr marL="6163144" indent="0">
              <a:buNone/>
              <a:defRPr sz="2000"/>
            </a:lvl7pPr>
            <a:lvl8pPr marL="7190334" indent="0">
              <a:buNone/>
              <a:defRPr sz="2000"/>
            </a:lvl8pPr>
            <a:lvl9pPr marL="8217525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250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DA2BB-D33C-4850-9195-4E974B61D496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35FE5-1C26-4DC1-8095-C669805116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0611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7492" y="8819992"/>
            <a:ext cx="14012228" cy="1041250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7492" y="1125833"/>
            <a:ext cx="14012228" cy="7559993"/>
          </a:xfrm>
        </p:spPr>
        <p:txBody>
          <a:bodyPr/>
          <a:lstStyle>
            <a:lvl1pPr marL="0" indent="0">
              <a:buNone/>
              <a:defRPr sz="7200"/>
            </a:lvl1pPr>
            <a:lvl2pPr marL="1027190" indent="0">
              <a:buNone/>
              <a:defRPr sz="6300"/>
            </a:lvl2pPr>
            <a:lvl3pPr marL="2054381" indent="0">
              <a:buNone/>
              <a:defRPr sz="5400"/>
            </a:lvl3pPr>
            <a:lvl4pPr marL="3081571" indent="0">
              <a:buNone/>
              <a:defRPr sz="4400"/>
            </a:lvl4pPr>
            <a:lvl5pPr marL="4108762" indent="0">
              <a:buNone/>
              <a:defRPr sz="4400"/>
            </a:lvl5pPr>
            <a:lvl6pPr marL="5135953" indent="0">
              <a:buNone/>
              <a:defRPr sz="4400"/>
            </a:lvl6pPr>
            <a:lvl7pPr marL="6163144" indent="0">
              <a:buNone/>
              <a:defRPr sz="4400"/>
            </a:lvl7pPr>
            <a:lvl8pPr marL="7190334" indent="0">
              <a:buNone/>
              <a:defRPr sz="4400"/>
            </a:lvl8pPr>
            <a:lvl9pPr marL="8217525" indent="0">
              <a:buNone/>
              <a:defRPr sz="44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7492" y="9861242"/>
            <a:ext cx="14012228" cy="1478748"/>
          </a:xfrm>
        </p:spPr>
        <p:txBody>
          <a:bodyPr/>
          <a:lstStyle>
            <a:lvl1pPr marL="0" indent="0">
              <a:buNone/>
              <a:defRPr sz="3100"/>
            </a:lvl1pPr>
            <a:lvl2pPr marL="1027190" indent="0">
              <a:buNone/>
              <a:defRPr sz="2700"/>
            </a:lvl2pPr>
            <a:lvl3pPr marL="2054381" indent="0">
              <a:buNone/>
              <a:defRPr sz="2200"/>
            </a:lvl3pPr>
            <a:lvl4pPr marL="3081571" indent="0">
              <a:buNone/>
              <a:defRPr sz="2000"/>
            </a:lvl4pPr>
            <a:lvl5pPr marL="4108762" indent="0">
              <a:buNone/>
              <a:defRPr sz="2000"/>
            </a:lvl5pPr>
            <a:lvl6pPr marL="5135953" indent="0">
              <a:buNone/>
              <a:defRPr sz="2000"/>
            </a:lvl6pPr>
            <a:lvl7pPr marL="6163144" indent="0">
              <a:buNone/>
              <a:defRPr sz="2000"/>
            </a:lvl7pPr>
            <a:lvl8pPr marL="7190334" indent="0">
              <a:buNone/>
              <a:defRPr sz="2000"/>
            </a:lvl8pPr>
            <a:lvl9pPr marL="8217525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5073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0263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31442" y="504585"/>
            <a:ext cx="5254586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7685" y="504585"/>
            <a:ext cx="15374528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3140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529" y="3914165"/>
            <a:ext cx="19850656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3057" y="7139994"/>
            <a:ext cx="16347600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1010263" indent="0" algn="ctr">
              <a:buNone/>
              <a:defRPr/>
            </a:lvl2pPr>
            <a:lvl3pPr marL="2020526" indent="0" algn="ctr">
              <a:buNone/>
              <a:defRPr/>
            </a:lvl3pPr>
            <a:lvl4pPr marL="3030789" indent="0" algn="ctr">
              <a:buNone/>
              <a:defRPr/>
            </a:lvl4pPr>
            <a:lvl5pPr marL="4041052" indent="0" algn="ctr">
              <a:buNone/>
              <a:defRPr/>
            </a:lvl5pPr>
            <a:lvl6pPr marL="5051316" indent="0" algn="ctr">
              <a:buNone/>
              <a:defRPr/>
            </a:lvl6pPr>
            <a:lvl7pPr marL="6061579" indent="0" algn="ctr">
              <a:buNone/>
              <a:defRPr/>
            </a:lvl7pPr>
            <a:lvl8pPr marL="7071842" indent="0" algn="ctr">
              <a:buNone/>
              <a:defRPr/>
            </a:lvl8pPr>
            <a:lvl9pPr marL="8082105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EC662-C467-4E53-A8FB-CC43C5C599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0639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C63D1-EB18-4AAC-B9E8-6FFBC0468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5809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4784" y="8096661"/>
            <a:ext cx="19850656" cy="2502497"/>
          </a:xfrm>
        </p:spPr>
        <p:txBody>
          <a:bodyPr anchor="t"/>
          <a:lstStyle>
            <a:lvl1pPr algn="l">
              <a:defRPr sz="884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4784" y="5340414"/>
            <a:ext cx="19850656" cy="2756246"/>
          </a:xfrm>
        </p:spPr>
        <p:txBody>
          <a:bodyPr anchor="b"/>
          <a:lstStyle>
            <a:lvl1pPr marL="0" indent="0">
              <a:buNone/>
              <a:defRPr sz="4365"/>
            </a:lvl1pPr>
            <a:lvl2pPr marL="1010263" indent="0">
              <a:buNone/>
              <a:defRPr sz="3929"/>
            </a:lvl2pPr>
            <a:lvl3pPr marL="2020526" indent="0">
              <a:buNone/>
              <a:defRPr sz="3493"/>
            </a:lvl3pPr>
            <a:lvl4pPr marL="3030789" indent="0">
              <a:buNone/>
              <a:defRPr sz="3056"/>
            </a:lvl4pPr>
            <a:lvl5pPr marL="4041052" indent="0">
              <a:buNone/>
              <a:defRPr sz="3056"/>
            </a:lvl5pPr>
            <a:lvl6pPr marL="5051316" indent="0">
              <a:buNone/>
              <a:defRPr sz="3056"/>
            </a:lvl6pPr>
            <a:lvl7pPr marL="6061579" indent="0">
              <a:buNone/>
              <a:defRPr sz="3056"/>
            </a:lvl7pPr>
            <a:lvl8pPr marL="7071842" indent="0">
              <a:buNone/>
              <a:defRPr sz="3056"/>
            </a:lvl8pPr>
            <a:lvl9pPr marL="8082105" indent="0">
              <a:buNone/>
              <a:defRPr sz="30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8D19E-1986-498D-B6F8-FB9DEDA93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737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7685" y="2939999"/>
            <a:ext cx="10314557" cy="8315410"/>
          </a:xfrm>
        </p:spPr>
        <p:txBody>
          <a:bodyPr/>
          <a:lstStyle>
            <a:lvl1pPr>
              <a:defRPr sz="6222"/>
            </a:lvl1pPr>
            <a:lvl2pPr>
              <a:defRPr sz="5348"/>
            </a:lvl2pPr>
            <a:lvl3pPr>
              <a:defRPr sz="4365"/>
            </a:lvl3pPr>
            <a:lvl4pPr>
              <a:defRPr sz="3929"/>
            </a:lvl4pPr>
            <a:lvl5pPr>
              <a:defRPr sz="3929"/>
            </a:lvl5pPr>
            <a:lvl6pPr>
              <a:defRPr sz="3929"/>
            </a:lvl6pPr>
            <a:lvl7pPr>
              <a:defRPr sz="3929"/>
            </a:lvl7pPr>
            <a:lvl8pPr>
              <a:defRPr sz="3929"/>
            </a:lvl8pPr>
            <a:lvl9pPr>
              <a:defRPr sz="39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71471" y="2939999"/>
            <a:ext cx="10314557" cy="8315410"/>
          </a:xfrm>
        </p:spPr>
        <p:txBody>
          <a:bodyPr/>
          <a:lstStyle>
            <a:lvl1pPr>
              <a:defRPr sz="6222"/>
            </a:lvl1pPr>
            <a:lvl2pPr>
              <a:defRPr sz="5348"/>
            </a:lvl2pPr>
            <a:lvl3pPr>
              <a:defRPr sz="4365"/>
            </a:lvl3pPr>
            <a:lvl4pPr>
              <a:defRPr sz="3929"/>
            </a:lvl4pPr>
            <a:lvl5pPr>
              <a:defRPr sz="3929"/>
            </a:lvl5pPr>
            <a:lvl6pPr>
              <a:defRPr sz="3929"/>
            </a:lvl6pPr>
            <a:lvl7pPr>
              <a:defRPr sz="3929"/>
            </a:lvl7pPr>
            <a:lvl8pPr>
              <a:defRPr sz="3929"/>
            </a:lvl8pPr>
            <a:lvl9pPr>
              <a:defRPr sz="39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599AA-072D-43A5-8D49-6B68C46309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8797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7687" y="2820416"/>
            <a:ext cx="10318612" cy="1175414"/>
          </a:xfrm>
        </p:spPr>
        <p:txBody>
          <a:bodyPr anchor="b"/>
          <a:lstStyle>
            <a:lvl1pPr marL="0" indent="0">
              <a:buNone/>
              <a:defRPr sz="5348" b="1"/>
            </a:lvl1pPr>
            <a:lvl2pPr marL="1010263" indent="0">
              <a:buNone/>
              <a:defRPr sz="4365" b="1"/>
            </a:lvl2pPr>
            <a:lvl3pPr marL="2020526" indent="0">
              <a:buNone/>
              <a:defRPr sz="3929" b="1"/>
            </a:lvl3pPr>
            <a:lvl4pPr marL="3030789" indent="0">
              <a:buNone/>
              <a:defRPr sz="3493" b="1"/>
            </a:lvl4pPr>
            <a:lvl5pPr marL="4041052" indent="0">
              <a:buNone/>
              <a:defRPr sz="3493" b="1"/>
            </a:lvl5pPr>
            <a:lvl6pPr marL="5051316" indent="0">
              <a:buNone/>
              <a:defRPr sz="3493" b="1"/>
            </a:lvl6pPr>
            <a:lvl7pPr marL="6061579" indent="0">
              <a:buNone/>
              <a:defRPr sz="3493" b="1"/>
            </a:lvl7pPr>
            <a:lvl8pPr marL="7071842" indent="0">
              <a:buNone/>
              <a:defRPr sz="3493" b="1"/>
            </a:lvl8pPr>
            <a:lvl9pPr marL="8082105" indent="0">
              <a:buNone/>
              <a:defRPr sz="3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7687" y="3995829"/>
            <a:ext cx="10318612" cy="7259578"/>
          </a:xfrm>
        </p:spPr>
        <p:txBody>
          <a:bodyPr/>
          <a:lstStyle>
            <a:lvl1pPr>
              <a:defRPr sz="5348"/>
            </a:lvl1pPr>
            <a:lvl2pPr>
              <a:defRPr sz="4365"/>
            </a:lvl2pPr>
            <a:lvl3pPr>
              <a:defRPr sz="3929"/>
            </a:lvl3pPr>
            <a:lvl4pPr>
              <a:defRPr sz="3493"/>
            </a:lvl4pPr>
            <a:lvl5pPr>
              <a:defRPr sz="3493"/>
            </a:lvl5pPr>
            <a:lvl6pPr>
              <a:defRPr sz="3493"/>
            </a:lvl6pPr>
            <a:lvl7pPr>
              <a:defRPr sz="3493"/>
            </a:lvl7pPr>
            <a:lvl8pPr>
              <a:defRPr sz="3493"/>
            </a:lvl8pPr>
            <a:lvl9pPr>
              <a:defRPr sz="349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63364" y="2820416"/>
            <a:ext cx="10322665" cy="1175414"/>
          </a:xfrm>
        </p:spPr>
        <p:txBody>
          <a:bodyPr anchor="b"/>
          <a:lstStyle>
            <a:lvl1pPr marL="0" indent="0">
              <a:buNone/>
              <a:defRPr sz="5348" b="1"/>
            </a:lvl1pPr>
            <a:lvl2pPr marL="1010263" indent="0">
              <a:buNone/>
              <a:defRPr sz="4365" b="1"/>
            </a:lvl2pPr>
            <a:lvl3pPr marL="2020526" indent="0">
              <a:buNone/>
              <a:defRPr sz="3929" b="1"/>
            </a:lvl3pPr>
            <a:lvl4pPr marL="3030789" indent="0">
              <a:buNone/>
              <a:defRPr sz="3493" b="1"/>
            </a:lvl4pPr>
            <a:lvl5pPr marL="4041052" indent="0">
              <a:buNone/>
              <a:defRPr sz="3493" b="1"/>
            </a:lvl5pPr>
            <a:lvl6pPr marL="5051316" indent="0">
              <a:buNone/>
              <a:defRPr sz="3493" b="1"/>
            </a:lvl6pPr>
            <a:lvl7pPr marL="6061579" indent="0">
              <a:buNone/>
              <a:defRPr sz="3493" b="1"/>
            </a:lvl7pPr>
            <a:lvl8pPr marL="7071842" indent="0">
              <a:buNone/>
              <a:defRPr sz="3493" b="1"/>
            </a:lvl8pPr>
            <a:lvl9pPr marL="8082105" indent="0">
              <a:buNone/>
              <a:defRPr sz="3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63364" y="3995829"/>
            <a:ext cx="10322665" cy="7259578"/>
          </a:xfrm>
        </p:spPr>
        <p:txBody>
          <a:bodyPr/>
          <a:lstStyle>
            <a:lvl1pPr>
              <a:defRPr sz="5348"/>
            </a:lvl1pPr>
            <a:lvl2pPr>
              <a:defRPr sz="4365"/>
            </a:lvl2pPr>
            <a:lvl3pPr>
              <a:defRPr sz="3929"/>
            </a:lvl3pPr>
            <a:lvl4pPr>
              <a:defRPr sz="3493"/>
            </a:lvl4pPr>
            <a:lvl5pPr>
              <a:defRPr sz="3493"/>
            </a:lvl5pPr>
            <a:lvl6pPr>
              <a:defRPr sz="3493"/>
            </a:lvl6pPr>
            <a:lvl7pPr>
              <a:defRPr sz="3493"/>
            </a:lvl7pPr>
            <a:lvl8pPr>
              <a:defRPr sz="3493"/>
            </a:lvl8pPr>
            <a:lvl9pPr>
              <a:defRPr sz="349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C6D61-B54A-4B13-B5B3-95B743A2EB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24845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F9490-D50E-4DB9-BA22-C1DB6F823F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9022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77FDD-715C-4633-8E54-943FAF6303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36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7"/>
          <p:cNvSpPr>
            <a:spLocks/>
          </p:cNvSpPr>
          <p:nvPr/>
        </p:nvSpPr>
        <p:spPr bwMode="auto">
          <a:xfrm>
            <a:off x="12333681" y="1971664"/>
            <a:ext cx="11036252" cy="10639990"/>
          </a:xfrm>
          <a:custGeom>
            <a:avLst/>
            <a:gdLst>
              <a:gd name="T0" fmla="*/ 0 w 2736"/>
              <a:gd name="T1" fmla="*/ 2147483647 h 3648"/>
              <a:gd name="T2" fmla="*/ 2147483647 w 2736"/>
              <a:gd name="T3" fmla="*/ 2147483647 h 3648"/>
              <a:gd name="T4" fmla="*/ 2147483647 w 2736"/>
              <a:gd name="T5" fmla="*/ 0 h 3648"/>
              <a:gd name="T6" fmla="*/ 2147483647 w 2736"/>
              <a:gd name="T7" fmla="*/ 2147483647 h 3648"/>
              <a:gd name="T8" fmla="*/ 2147483647 w 2736"/>
              <a:gd name="T9" fmla="*/ 2147483647 h 3648"/>
              <a:gd name="T10" fmla="*/ 2147483647 w 2736"/>
              <a:gd name="T11" fmla="*/ 2147483647 h 3648"/>
              <a:gd name="T12" fmla="*/ 0 w 2736"/>
              <a:gd name="T13" fmla="*/ 2147483647 h 364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36"/>
              <a:gd name="T22" fmla="*/ 0 h 3648"/>
              <a:gd name="T23" fmla="*/ 2736 w 2736"/>
              <a:gd name="T24" fmla="*/ 3648 h 364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0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05438" tIns="102719" rIns="205438" bIns="10271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reeform 18"/>
          <p:cNvSpPr>
            <a:spLocks/>
          </p:cNvSpPr>
          <p:nvPr/>
        </p:nvSpPr>
        <p:spPr bwMode="auto">
          <a:xfrm>
            <a:off x="956854" y="1"/>
            <a:ext cx="14081155" cy="12153739"/>
          </a:xfrm>
          <a:custGeom>
            <a:avLst/>
            <a:gdLst>
              <a:gd name="T0" fmla="*/ 0 w 3504"/>
              <a:gd name="T1" fmla="*/ 2147483647 h 4128"/>
              <a:gd name="T2" fmla="*/ 0 w 3504"/>
              <a:gd name="T3" fmla="*/ 2147483647 h 4128"/>
              <a:gd name="T4" fmla="*/ 2147483647 w 3504"/>
              <a:gd name="T5" fmla="*/ 2147483647 h 4128"/>
              <a:gd name="T6" fmla="*/ 2147483647 w 3504"/>
              <a:gd name="T7" fmla="*/ 0 h 4128"/>
              <a:gd name="T8" fmla="*/ 2147483647 w 3504"/>
              <a:gd name="T9" fmla="*/ 0 h 4128"/>
              <a:gd name="T10" fmla="*/ 2147483647 w 3504"/>
              <a:gd name="T11" fmla="*/ 2147483647 h 4128"/>
              <a:gd name="T12" fmla="*/ 0 w 3504"/>
              <a:gd name="T13" fmla="*/ 2147483647 h 4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504"/>
              <a:gd name="T22" fmla="*/ 0 h 4128"/>
              <a:gd name="T23" fmla="*/ 3504 w 3504"/>
              <a:gd name="T24" fmla="*/ 4128 h 41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05438" tIns="102719" rIns="205438" bIns="10271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12869661" y="2299517"/>
            <a:ext cx="7559993" cy="30367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15179913" y="1"/>
            <a:ext cx="7006114" cy="783999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5179914" y="7839993"/>
            <a:ext cx="8173800" cy="209999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15179913" y="1"/>
            <a:ext cx="3503057" cy="783999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15192079" y="7802078"/>
            <a:ext cx="5339728" cy="47979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15179913" y="7839992"/>
            <a:ext cx="4086899" cy="475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15179914" y="2519998"/>
            <a:ext cx="8173800" cy="53199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15179914" y="3219997"/>
            <a:ext cx="8173800" cy="461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2529985" y="7839992"/>
            <a:ext cx="12649928" cy="475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1362300" y="7839992"/>
            <a:ext cx="13622999" cy="475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936583" y="4479997"/>
            <a:ext cx="14401456" cy="335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936583" y="3919996"/>
            <a:ext cx="14401456" cy="391999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11676856" y="7839992"/>
            <a:ext cx="3503057" cy="475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5438" tIns="102719" rIns="205438" bIns="102719"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28475" y="737917"/>
            <a:ext cx="21719763" cy="1630414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948745" y="1251251"/>
            <a:ext cx="68927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050110" y="1251251"/>
            <a:ext cx="68925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1143361" y="1251251"/>
            <a:ext cx="24326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 flipH="1">
            <a:off x="1216341" y="1251251"/>
            <a:ext cx="24326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277158" y="1251251"/>
            <a:ext cx="93251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423" y="2483385"/>
            <a:ext cx="14603855" cy="1795904"/>
          </a:xfrm>
        </p:spPr>
        <p:txBody>
          <a:bodyPr lIns="184894" bIns="0"/>
          <a:lstStyle>
            <a:lvl1pPr marL="123263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422" y="940800"/>
            <a:ext cx="20831513" cy="1427998"/>
          </a:xfrm>
        </p:spPr>
        <p:txBody>
          <a:bodyPr tIns="143807"/>
          <a:lstStyle>
            <a:lvl1pPr algn="l">
              <a:buNone/>
              <a:defRPr sz="8500" b="0" cap="none" spc="-337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263C68C-04DB-41C4-9DDE-DB92225C70E5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BEB63DD-D406-4F0B-975D-0DD208BC26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9180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688" y="501666"/>
            <a:ext cx="7683211" cy="2134998"/>
          </a:xfrm>
        </p:spPr>
        <p:txBody>
          <a:bodyPr anchor="b"/>
          <a:lstStyle>
            <a:lvl1pPr algn="l">
              <a:defRPr sz="436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0654" y="501668"/>
            <a:ext cx="13055374" cy="10753741"/>
          </a:xfrm>
        </p:spPr>
        <p:txBody>
          <a:bodyPr/>
          <a:lstStyle>
            <a:lvl1pPr>
              <a:defRPr sz="7094"/>
            </a:lvl1pPr>
            <a:lvl2pPr>
              <a:defRPr sz="6222"/>
            </a:lvl2pPr>
            <a:lvl3pPr>
              <a:defRPr sz="5348"/>
            </a:lvl3pPr>
            <a:lvl4pPr>
              <a:defRPr sz="4365"/>
            </a:lvl4pPr>
            <a:lvl5pPr>
              <a:defRPr sz="4365"/>
            </a:lvl5pPr>
            <a:lvl6pPr>
              <a:defRPr sz="4365"/>
            </a:lvl6pPr>
            <a:lvl7pPr>
              <a:defRPr sz="4365"/>
            </a:lvl7pPr>
            <a:lvl8pPr>
              <a:defRPr sz="4365"/>
            </a:lvl8pPr>
            <a:lvl9pPr>
              <a:defRPr sz="43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7688" y="2636666"/>
            <a:ext cx="7683211" cy="8618742"/>
          </a:xfrm>
        </p:spPr>
        <p:txBody>
          <a:bodyPr/>
          <a:lstStyle>
            <a:lvl1pPr marL="0" indent="0">
              <a:buNone/>
              <a:defRPr sz="3056"/>
            </a:lvl1pPr>
            <a:lvl2pPr marL="1010263" indent="0">
              <a:buNone/>
              <a:defRPr sz="2620"/>
            </a:lvl2pPr>
            <a:lvl3pPr marL="2020526" indent="0">
              <a:buNone/>
              <a:defRPr sz="2183"/>
            </a:lvl3pPr>
            <a:lvl4pPr marL="3030789" indent="0">
              <a:buNone/>
              <a:defRPr sz="1964"/>
            </a:lvl4pPr>
            <a:lvl5pPr marL="4041052" indent="0">
              <a:buNone/>
              <a:defRPr sz="1964"/>
            </a:lvl5pPr>
            <a:lvl6pPr marL="5051316" indent="0">
              <a:buNone/>
              <a:defRPr sz="1964"/>
            </a:lvl6pPr>
            <a:lvl7pPr marL="6061579" indent="0">
              <a:buNone/>
              <a:defRPr sz="1964"/>
            </a:lvl7pPr>
            <a:lvl8pPr marL="7071842" indent="0">
              <a:buNone/>
              <a:defRPr sz="1964"/>
            </a:lvl8pPr>
            <a:lvl9pPr marL="8082105" indent="0">
              <a:buNone/>
              <a:defRPr sz="196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9E55A-0595-45AC-B82E-22F824857C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8434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7492" y="8819992"/>
            <a:ext cx="14012228" cy="1041250"/>
          </a:xfrm>
        </p:spPr>
        <p:txBody>
          <a:bodyPr anchor="b"/>
          <a:lstStyle>
            <a:lvl1pPr algn="l">
              <a:defRPr sz="436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7492" y="1125834"/>
            <a:ext cx="14012228" cy="7559993"/>
          </a:xfrm>
        </p:spPr>
        <p:txBody>
          <a:bodyPr/>
          <a:lstStyle>
            <a:lvl1pPr marL="0" indent="0">
              <a:buNone/>
              <a:defRPr sz="7094"/>
            </a:lvl1pPr>
            <a:lvl2pPr marL="1010263" indent="0">
              <a:buNone/>
              <a:defRPr sz="6222"/>
            </a:lvl2pPr>
            <a:lvl3pPr marL="2020526" indent="0">
              <a:buNone/>
              <a:defRPr sz="5348"/>
            </a:lvl3pPr>
            <a:lvl4pPr marL="3030789" indent="0">
              <a:buNone/>
              <a:defRPr sz="4365"/>
            </a:lvl4pPr>
            <a:lvl5pPr marL="4041052" indent="0">
              <a:buNone/>
              <a:defRPr sz="4365"/>
            </a:lvl5pPr>
            <a:lvl6pPr marL="5051316" indent="0">
              <a:buNone/>
              <a:defRPr sz="4365"/>
            </a:lvl6pPr>
            <a:lvl7pPr marL="6061579" indent="0">
              <a:buNone/>
              <a:defRPr sz="4365"/>
            </a:lvl7pPr>
            <a:lvl8pPr marL="7071842" indent="0">
              <a:buNone/>
              <a:defRPr sz="4365"/>
            </a:lvl8pPr>
            <a:lvl9pPr marL="8082105" indent="0">
              <a:buNone/>
              <a:defRPr sz="4365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7492" y="9861242"/>
            <a:ext cx="14012228" cy="1478748"/>
          </a:xfrm>
        </p:spPr>
        <p:txBody>
          <a:bodyPr/>
          <a:lstStyle>
            <a:lvl1pPr marL="0" indent="0">
              <a:buNone/>
              <a:defRPr sz="3056"/>
            </a:lvl1pPr>
            <a:lvl2pPr marL="1010263" indent="0">
              <a:buNone/>
              <a:defRPr sz="2620"/>
            </a:lvl2pPr>
            <a:lvl3pPr marL="2020526" indent="0">
              <a:buNone/>
              <a:defRPr sz="2183"/>
            </a:lvl3pPr>
            <a:lvl4pPr marL="3030789" indent="0">
              <a:buNone/>
              <a:defRPr sz="1964"/>
            </a:lvl4pPr>
            <a:lvl5pPr marL="4041052" indent="0">
              <a:buNone/>
              <a:defRPr sz="1964"/>
            </a:lvl5pPr>
            <a:lvl6pPr marL="5051316" indent="0">
              <a:buNone/>
              <a:defRPr sz="1964"/>
            </a:lvl6pPr>
            <a:lvl7pPr marL="6061579" indent="0">
              <a:buNone/>
              <a:defRPr sz="1964"/>
            </a:lvl7pPr>
            <a:lvl8pPr marL="7071842" indent="0">
              <a:buNone/>
              <a:defRPr sz="1964"/>
            </a:lvl8pPr>
            <a:lvl9pPr marL="8082105" indent="0">
              <a:buNone/>
              <a:defRPr sz="196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9DF5EE-393B-4A30-9295-8A905C82F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398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0CA33-E435-4EAC-B866-A35054FF98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8147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31442" y="504586"/>
            <a:ext cx="5254586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7685" y="504586"/>
            <a:ext cx="15374528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2FED02-8E04-4105-AA97-D2C571532D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56157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529" y="3914165"/>
            <a:ext cx="19850656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3057" y="7139994"/>
            <a:ext cx="16347600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1010263" indent="0" algn="ctr">
              <a:buNone/>
              <a:defRPr/>
            </a:lvl2pPr>
            <a:lvl3pPr marL="2020526" indent="0" algn="ctr">
              <a:buNone/>
              <a:defRPr/>
            </a:lvl3pPr>
            <a:lvl4pPr marL="3030789" indent="0" algn="ctr">
              <a:buNone/>
              <a:defRPr/>
            </a:lvl4pPr>
            <a:lvl5pPr marL="4041052" indent="0" algn="ctr">
              <a:buNone/>
              <a:defRPr/>
            </a:lvl5pPr>
            <a:lvl6pPr marL="5051316" indent="0" algn="ctr">
              <a:buNone/>
              <a:defRPr/>
            </a:lvl6pPr>
            <a:lvl7pPr marL="6061579" indent="0" algn="ctr">
              <a:buNone/>
              <a:defRPr/>
            </a:lvl7pPr>
            <a:lvl8pPr marL="7071842" indent="0" algn="ctr">
              <a:buNone/>
              <a:defRPr/>
            </a:lvl8pPr>
            <a:lvl9pPr marL="8082105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467CAC3-6E16-4390-B86A-76C840E241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68879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BCABE71-ECC9-4297-BF7F-1BC2A1DA6F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08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4784" y="8096661"/>
            <a:ext cx="19850656" cy="2502497"/>
          </a:xfrm>
        </p:spPr>
        <p:txBody>
          <a:bodyPr anchor="t"/>
          <a:lstStyle>
            <a:lvl1pPr algn="l">
              <a:defRPr sz="884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4784" y="5340414"/>
            <a:ext cx="19850656" cy="2756246"/>
          </a:xfrm>
        </p:spPr>
        <p:txBody>
          <a:bodyPr anchor="b"/>
          <a:lstStyle>
            <a:lvl1pPr marL="0" indent="0">
              <a:buNone/>
              <a:defRPr sz="4365"/>
            </a:lvl1pPr>
            <a:lvl2pPr marL="1010263" indent="0">
              <a:buNone/>
              <a:defRPr sz="3929"/>
            </a:lvl2pPr>
            <a:lvl3pPr marL="2020526" indent="0">
              <a:buNone/>
              <a:defRPr sz="3493"/>
            </a:lvl3pPr>
            <a:lvl4pPr marL="3030789" indent="0">
              <a:buNone/>
              <a:defRPr sz="3056"/>
            </a:lvl4pPr>
            <a:lvl5pPr marL="4041052" indent="0">
              <a:buNone/>
              <a:defRPr sz="3056"/>
            </a:lvl5pPr>
            <a:lvl6pPr marL="5051316" indent="0">
              <a:buNone/>
              <a:defRPr sz="3056"/>
            </a:lvl6pPr>
            <a:lvl7pPr marL="6061579" indent="0">
              <a:buNone/>
              <a:defRPr sz="3056"/>
            </a:lvl7pPr>
            <a:lvl8pPr marL="7071842" indent="0">
              <a:buNone/>
              <a:defRPr sz="3056"/>
            </a:lvl8pPr>
            <a:lvl9pPr marL="8082105" indent="0">
              <a:buNone/>
              <a:defRPr sz="30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0B17355-D658-42E2-A5A3-D35B1E00C3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33750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7685" y="2939999"/>
            <a:ext cx="10314557" cy="8315410"/>
          </a:xfrm>
        </p:spPr>
        <p:txBody>
          <a:bodyPr/>
          <a:lstStyle>
            <a:lvl1pPr>
              <a:defRPr sz="6222"/>
            </a:lvl1pPr>
            <a:lvl2pPr>
              <a:defRPr sz="5348"/>
            </a:lvl2pPr>
            <a:lvl3pPr>
              <a:defRPr sz="4365"/>
            </a:lvl3pPr>
            <a:lvl4pPr>
              <a:defRPr sz="3929"/>
            </a:lvl4pPr>
            <a:lvl5pPr>
              <a:defRPr sz="3929"/>
            </a:lvl5pPr>
            <a:lvl6pPr>
              <a:defRPr sz="3929"/>
            </a:lvl6pPr>
            <a:lvl7pPr>
              <a:defRPr sz="3929"/>
            </a:lvl7pPr>
            <a:lvl8pPr>
              <a:defRPr sz="3929"/>
            </a:lvl8pPr>
            <a:lvl9pPr>
              <a:defRPr sz="39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71471" y="2939999"/>
            <a:ext cx="10314557" cy="8315410"/>
          </a:xfrm>
        </p:spPr>
        <p:txBody>
          <a:bodyPr/>
          <a:lstStyle>
            <a:lvl1pPr>
              <a:defRPr sz="6222"/>
            </a:lvl1pPr>
            <a:lvl2pPr>
              <a:defRPr sz="5348"/>
            </a:lvl2pPr>
            <a:lvl3pPr>
              <a:defRPr sz="4365"/>
            </a:lvl3pPr>
            <a:lvl4pPr>
              <a:defRPr sz="3929"/>
            </a:lvl4pPr>
            <a:lvl5pPr>
              <a:defRPr sz="3929"/>
            </a:lvl5pPr>
            <a:lvl6pPr>
              <a:defRPr sz="3929"/>
            </a:lvl6pPr>
            <a:lvl7pPr>
              <a:defRPr sz="3929"/>
            </a:lvl7pPr>
            <a:lvl8pPr>
              <a:defRPr sz="3929"/>
            </a:lvl8pPr>
            <a:lvl9pPr>
              <a:defRPr sz="39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075E999-8A6D-4DC7-9488-B978116D23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58187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7687" y="2820416"/>
            <a:ext cx="10318612" cy="1175414"/>
          </a:xfrm>
        </p:spPr>
        <p:txBody>
          <a:bodyPr anchor="b"/>
          <a:lstStyle>
            <a:lvl1pPr marL="0" indent="0">
              <a:buNone/>
              <a:defRPr sz="5348" b="1"/>
            </a:lvl1pPr>
            <a:lvl2pPr marL="1010263" indent="0">
              <a:buNone/>
              <a:defRPr sz="4365" b="1"/>
            </a:lvl2pPr>
            <a:lvl3pPr marL="2020526" indent="0">
              <a:buNone/>
              <a:defRPr sz="3929" b="1"/>
            </a:lvl3pPr>
            <a:lvl4pPr marL="3030789" indent="0">
              <a:buNone/>
              <a:defRPr sz="3493" b="1"/>
            </a:lvl4pPr>
            <a:lvl5pPr marL="4041052" indent="0">
              <a:buNone/>
              <a:defRPr sz="3493" b="1"/>
            </a:lvl5pPr>
            <a:lvl6pPr marL="5051316" indent="0">
              <a:buNone/>
              <a:defRPr sz="3493" b="1"/>
            </a:lvl6pPr>
            <a:lvl7pPr marL="6061579" indent="0">
              <a:buNone/>
              <a:defRPr sz="3493" b="1"/>
            </a:lvl7pPr>
            <a:lvl8pPr marL="7071842" indent="0">
              <a:buNone/>
              <a:defRPr sz="3493" b="1"/>
            </a:lvl8pPr>
            <a:lvl9pPr marL="8082105" indent="0">
              <a:buNone/>
              <a:defRPr sz="3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7687" y="3995829"/>
            <a:ext cx="10318612" cy="7259578"/>
          </a:xfrm>
        </p:spPr>
        <p:txBody>
          <a:bodyPr/>
          <a:lstStyle>
            <a:lvl1pPr>
              <a:defRPr sz="5348"/>
            </a:lvl1pPr>
            <a:lvl2pPr>
              <a:defRPr sz="4365"/>
            </a:lvl2pPr>
            <a:lvl3pPr>
              <a:defRPr sz="3929"/>
            </a:lvl3pPr>
            <a:lvl4pPr>
              <a:defRPr sz="3493"/>
            </a:lvl4pPr>
            <a:lvl5pPr>
              <a:defRPr sz="3493"/>
            </a:lvl5pPr>
            <a:lvl6pPr>
              <a:defRPr sz="3493"/>
            </a:lvl6pPr>
            <a:lvl7pPr>
              <a:defRPr sz="3493"/>
            </a:lvl7pPr>
            <a:lvl8pPr>
              <a:defRPr sz="3493"/>
            </a:lvl8pPr>
            <a:lvl9pPr>
              <a:defRPr sz="349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63364" y="2820416"/>
            <a:ext cx="10322665" cy="1175414"/>
          </a:xfrm>
        </p:spPr>
        <p:txBody>
          <a:bodyPr anchor="b"/>
          <a:lstStyle>
            <a:lvl1pPr marL="0" indent="0">
              <a:buNone/>
              <a:defRPr sz="5348" b="1"/>
            </a:lvl1pPr>
            <a:lvl2pPr marL="1010263" indent="0">
              <a:buNone/>
              <a:defRPr sz="4365" b="1"/>
            </a:lvl2pPr>
            <a:lvl3pPr marL="2020526" indent="0">
              <a:buNone/>
              <a:defRPr sz="3929" b="1"/>
            </a:lvl3pPr>
            <a:lvl4pPr marL="3030789" indent="0">
              <a:buNone/>
              <a:defRPr sz="3493" b="1"/>
            </a:lvl4pPr>
            <a:lvl5pPr marL="4041052" indent="0">
              <a:buNone/>
              <a:defRPr sz="3493" b="1"/>
            </a:lvl5pPr>
            <a:lvl6pPr marL="5051316" indent="0">
              <a:buNone/>
              <a:defRPr sz="3493" b="1"/>
            </a:lvl6pPr>
            <a:lvl7pPr marL="6061579" indent="0">
              <a:buNone/>
              <a:defRPr sz="3493" b="1"/>
            </a:lvl7pPr>
            <a:lvl8pPr marL="7071842" indent="0">
              <a:buNone/>
              <a:defRPr sz="3493" b="1"/>
            </a:lvl8pPr>
            <a:lvl9pPr marL="8082105" indent="0">
              <a:buNone/>
              <a:defRPr sz="3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63364" y="3995829"/>
            <a:ext cx="10322665" cy="7259578"/>
          </a:xfrm>
        </p:spPr>
        <p:txBody>
          <a:bodyPr/>
          <a:lstStyle>
            <a:lvl1pPr>
              <a:defRPr sz="5348"/>
            </a:lvl1pPr>
            <a:lvl2pPr>
              <a:defRPr sz="4365"/>
            </a:lvl2pPr>
            <a:lvl3pPr>
              <a:defRPr sz="3929"/>
            </a:lvl3pPr>
            <a:lvl4pPr>
              <a:defRPr sz="3493"/>
            </a:lvl4pPr>
            <a:lvl5pPr>
              <a:defRPr sz="3493"/>
            </a:lvl5pPr>
            <a:lvl6pPr>
              <a:defRPr sz="3493"/>
            </a:lvl6pPr>
            <a:lvl7pPr>
              <a:defRPr sz="3493"/>
            </a:lvl7pPr>
            <a:lvl8pPr>
              <a:defRPr sz="3493"/>
            </a:lvl8pPr>
            <a:lvl9pPr>
              <a:defRPr sz="349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BF0E896-3D86-4B39-B3FA-A2D5214640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5162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E44E4DA-0D6D-4622-A6BC-453D2DC708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326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686" y="940800"/>
            <a:ext cx="21018342" cy="16799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5931" y="3252887"/>
            <a:ext cx="10314557" cy="8315410"/>
          </a:xfrm>
        </p:spPr>
        <p:txBody>
          <a:bodyPr/>
          <a:lstStyle>
            <a:lvl1pPr>
              <a:defRPr sz="6300"/>
            </a:lvl1pPr>
            <a:lvl2pPr>
              <a:defRPr sz="54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89717" y="3252887"/>
            <a:ext cx="10314557" cy="8315410"/>
          </a:xfrm>
        </p:spPr>
        <p:txBody>
          <a:bodyPr/>
          <a:lstStyle>
            <a:lvl1pPr>
              <a:defRPr sz="6300"/>
            </a:lvl1pPr>
            <a:lvl2pPr>
              <a:defRPr sz="54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25679D5-4828-43FD-B05E-0C4837DA6F1B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36E3AC-0E73-4C00-9C63-8012CC99D2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727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77BC0ED-677E-4149-9F96-D9E8649387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6874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688" y="501666"/>
            <a:ext cx="7683211" cy="2134998"/>
          </a:xfrm>
        </p:spPr>
        <p:txBody>
          <a:bodyPr anchor="b"/>
          <a:lstStyle>
            <a:lvl1pPr algn="l">
              <a:defRPr sz="436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0654" y="501668"/>
            <a:ext cx="13055374" cy="10753741"/>
          </a:xfrm>
        </p:spPr>
        <p:txBody>
          <a:bodyPr/>
          <a:lstStyle>
            <a:lvl1pPr>
              <a:defRPr sz="7094"/>
            </a:lvl1pPr>
            <a:lvl2pPr>
              <a:defRPr sz="6222"/>
            </a:lvl2pPr>
            <a:lvl3pPr>
              <a:defRPr sz="5348"/>
            </a:lvl3pPr>
            <a:lvl4pPr>
              <a:defRPr sz="4365"/>
            </a:lvl4pPr>
            <a:lvl5pPr>
              <a:defRPr sz="4365"/>
            </a:lvl5pPr>
            <a:lvl6pPr>
              <a:defRPr sz="4365"/>
            </a:lvl6pPr>
            <a:lvl7pPr>
              <a:defRPr sz="4365"/>
            </a:lvl7pPr>
            <a:lvl8pPr>
              <a:defRPr sz="4365"/>
            </a:lvl8pPr>
            <a:lvl9pPr>
              <a:defRPr sz="43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7688" y="2636666"/>
            <a:ext cx="7683211" cy="8618742"/>
          </a:xfrm>
        </p:spPr>
        <p:txBody>
          <a:bodyPr/>
          <a:lstStyle>
            <a:lvl1pPr marL="0" indent="0">
              <a:buNone/>
              <a:defRPr sz="3056"/>
            </a:lvl1pPr>
            <a:lvl2pPr marL="1010263" indent="0">
              <a:buNone/>
              <a:defRPr sz="2620"/>
            </a:lvl2pPr>
            <a:lvl3pPr marL="2020526" indent="0">
              <a:buNone/>
              <a:defRPr sz="2183"/>
            </a:lvl3pPr>
            <a:lvl4pPr marL="3030789" indent="0">
              <a:buNone/>
              <a:defRPr sz="1964"/>
            </a:lvl4pPr>
            <a:lvl5pPr marL="4041052" indent="0">
              <a:buNone/>
              <a:defRPr sz="1964"/>
            </a:lvl5pPr>
            <a:lvl6pPr marL="5051316" indent="0">
              <a:buNone/>
              <a:defRPr sz="1964"/>
            </a:lvl6pPr>
            <a:lvl7pPr marL="6061579" indent="0">
              <a:buNone/>
              <a:defRPr sz="1964"/>
            </a:lvl7pPr>
            <a:lvl8pPr marL="7071842" indent="0">
              <a:buNone/>
              <a:defRPr sz="1964"/>
            </a:lvl8pPr>
            <a:lvl9pPr marL="8082105" indent="0">
              <a:buNone/>
              <a:defRPr sz="196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152C166B-1B26-4685-AA57-EE3CD9490A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5936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7492" y="8819992"/>
            <a:ext cx="14012228" cy="1041250"/>
          </a:xfrm>
        </p:spPr>
        <p:txBody>
          <a:bodyPr anchor="b"/>
          <a:lstStyle>
            <a:lvl1pPr algn="l">
              <a:defRPr sz="436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7492" y="1125834"/>
            <a:ext cx="14012228" cy="7559993"/>
          </a:xfrm>
        </p:spPr>
        <p:txBody>
          <a:bodyPr/>
          <a:lstStyle>
            <a:lvl1pPr marL="0" indent="0">
              <a:buNone/>
              <a:defRPr sz="7094"/>
            </a:lvl1pPr>
            <a:lvl2pPr marL="1010263" indent="0">
              <a:buNone/>
              <a:defRPr sz="6222"/>
            </a:lvl2pPr>
            <a:lvl3pPr marL="2020526" indent="0">
              <a:buNone/>
              <a:defRPr sz="5348"/>
            </a:lvl3pPr>
            <a:lvl4pPr marL="3030789" indent="0">
              <a:buNone/>
              <a:defRPr sz="4365"/>
            </a:lvl4pPr>
            <a:lvl5pPr marL="4041052" indent="0">
              <a:buNone/>
              <a:defRPr sz="4365"/>
            </a:lvl5pPr>
            <a:lvl6pPr marL="5051316" indent="0">
              <a:buNone/>
              <a:defRPr sz="4365"/>
            </a:lvl6pPr>
            <a:lvl7pPr marL="6061579" indent="0">
              <a:buNone/>
              <a:defRPr sz="4365"/>
            </a:lvl7pPr>
            <a:lvl8pPr marL="7071842" indent="0">
              <a:buNone/>
              <a:defRPr sz="4365"/>
            </a:lvl8pPr>
            <a:lvl9pPr marL="8082105" indent="0">
              <a:buNone/>
              <a:defRPr sz="4365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7492" y="9861242"/>
            <a:ext cx="14012228" cy="1478748"/>
          </a:xfrm>
        </p:spPr>
        <p:txBody>
          <a:bodyPr/>
          <a:lstStyle>
            <a:lvl1pPr marL="0" indent="0">
              <a:buNone/>
              <a:defRPr sz="3056"/>
            </a:lvl1pPr>
            <a:lvl2pPr marL="1010263" indent="0">
              <a:buNone/>
              <a:defRPr sz="2620"/>
            </a:lvl2pPr>
            <a:lvl3pPr marL="2020526" indent="0">
              <a:buNone/>
              <a:defRPr sz="2183"/>
            </a:lvl3pPr>
            <a:lvl4pPr marL="3030789" indent="0">
              <a:buNone/>
              <a:defRPr sz="1964"/>
            </a:lvl4pPr>
            <a:lvl5pPr marL="4041052" indent="0">
              <a:buNone/>
              <a:defRPr sz="1964"/>
            </a:lvl5pPr>
            <a:lvl6pPr marL="5051316" indent="0">
              <a:buNone/>
              <a:defRPr sz="1964"/>
            </a:lvl6pPr>
            <a:lvl7pPr marL="6061579" indent="0">
              <a:buNone/>
              <a:defRPr sz="1964"/>
            </a:lvl7pPr>
            <a:lvl8pPr marL="7071842" indent="0">
              <a:buNone/>
              <a:defRPr sz="1964"/>
            </a:lvl8pPr>
            <a:lvl9pPr marL="8082105" indent="0">
              <a:buNone/>
              <a:defRPr sz="196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57DD1A8A-77B1-4E1C-8F72-59846ABA0C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3689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2318AC17-6A65-4078-ADEE-E3CE44D515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09083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31442" y="504586"/>
            <a:ext cx="5254586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7685" y="504586"/>
            <a:ext cx="15374528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2C999633-2618-40DD-A222-EE24255F92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559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" y="737917"/>
            <a:ext cx="22648236" cy="1630414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2998" y="1251251"/>
            <a:ext cx="117578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634" y="1251251"/>
            <a:ext cx="68927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983" y="1251251"/>
            <a:ext cx="24326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" y="1251251"/>
            <a:ext cx="24326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flipH="1">
            <a:off x="381121" y="1251251"/>
            <a:ext cx="72980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flipH="1">
            <a:off x="482484" y="1251251"/>
            <a:ext cx="72980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flipH="1">
            <a:off x="579792" y="1251251"/>
            <a:ext cx="24326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flipH="1">
            <a:off x="652771" y="1251251"/>
            <a:ext cx="20271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13587" y="1251251"/>
            <a:ext cx="93254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317" y="940800"/>
            <a:ext cx="19850656" cy="1679999"/>
          </a:xfrm>
        </p:spPr>
        <p:txBody>
          <a:bodyPr/>
          <a:lstStyle>
            <a:lvl1pPr>
              <a:defRPr sz="900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7686" y="3324998"/>
            <a:ext cx="10318612" cy="1175414"/>
          </a:xfrm>
        </p:spPr>
        <p:txBody>
          <a:bodyPr anchor="ctr"/>
          <a:lstStyle>
            <a:lvl1pPr marL="164351" indent="0" algn="l">
              <a:buNone/>
              <a:defRPr sz="5400" b="1">
                <a:solidFill>
                  <a:schemeClr val="accent2"/>
                </a:solidFill>
              </a:defRPr>
            </a:lvl1pPr>
            <a:lvl2pPr>
              <a:buNone/>
              <a:defRPr sz="4400" b="1"/>
            </a:lvl2pPr>
            <a:lvl3pPr>
              <a:buNone/>
              <a:defRPr sz="4000" b="1"/>
            </a:lvl3pPr>
            <a:lvl4pPr>
              <a:buNone/>
              <a:defRPr sz="3600" b="1"/>
            </a:lvl4pPr>
            <a:lvl5pPr>
              <a:buNone/>
              <a:defRPr sz="3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1863364" y="3324998"/>
            <a:ext cx="10322665" cy="1175414"/>
          </a:xfrm>
        </p:spPr>
        <p:txBody>
          <a:bodyPr anchor="ctr"/>
          <a:lstStyle>
            <a:lvl1pPr marL="164351" indent="0">
              <a:buNone/>
              <a:defRPr sz="5400" b="1">
                <a:solidFill>
                  <a:schemeClr val="accent2"/>
                </a:solidFill>
              </a:defRPr>
            </a:lvl1pPr>
            <a:lvl2pPr>
              <a:buNone/>
              <a:defRPr sz="4400" b="1"/>
            </a:lvl2pPr>
            <a:lvl3pPr>
              <a:buNone/>
              <a:defRPr sz="4000" b="1"/>
            </a:lvl3pPr>
            <a:lvl4pPr>
              <a:buNone/>
              <a:defRPr sz="3600" b="1"/>
            </a:lvl4pPr>
            <a:lvl5pPr>
              <a:buNone/>
              <a:defRPr sz="3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167686" y="4517912"/>
            <a:ext cx="10318612" cy="7274393"/>
          </a:xfrm>
        </p:spPr>
        <p:txBody>
          <a:bodyPr/>
          <a:lstStyle>
            <a:lvl1pPr>
              <a:defRPr sz="54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63364" y="4517912"/>
            <a:ext cx="10322665" cy="7274393"/>
          </a:xfrm>
        </p:spPr>
        <p:txBody>
          <a:bodyPr/>
          <a:lstStyle>
            <a:lvl1pPr>
              <a:defRPr sz="54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8B140E-506F-43AA-BBE9-FCFCCDD52D22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6E82E9C-8C1A-471F-BBFF-4569BB03AE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572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28331-31B0-4EA8-A847-F7547BFEFF14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E8545-EAD9-4F29-B381-896984556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651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9CF2C6E-9795-483E-A213-6137B13DE41F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42549DC-C77F-423D-A576-DFBC3E652B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154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529" y="501666"/>
            <a:ext cx="21018342" cy="2134998"/>
          </a:xfrm>
        </p:spPr>
        <p:txBody>
          <a:bodyPr anchor="ctr"/>
          <a:lstStyle>
            <a:lvl1pPr algn="l">
              <a:buNone/>
              <a:defRPr sz="81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751529" y="2636665"/>
            <a:ext cx="6422271" cy="8399992"/>
          </a:xfrm>
        </p:spPr>
        <p:txBody>
          <a:bodyPr/>
          <a:lstStyle>
            <a:lvl1pPr marL="123263" indent="0">
              <a:buNone/>
              <a:defRPr sz="4000"/>
            </a:lvl1pPr>
            <a:lvl2pPr>
              <a:buNone/>
              <a:defRPr sz="2700"/>
            </a:lvl2pPr>
            <a:lvl3pPr>
              <a:buNone/>
              <a:defRPr sz="2200"/>
            </a:lvl3pPr>
            <a:lvl4pPr>
              <a:buNone/>
              <a:defRPr sz="2000"/>
            </a:lvl4pPr>
            <a:lvl5pPr>
              <a:buNone/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757642" y="2636665"/>
            <a:ext cx="14012228" cy="8399992"/>
          </a:xfrm>
        </p:spPr>
        <p:txBody>
          <a:bodyPr/>
          <a:lstStyle>
            <a:lvl1pPr>
              <a:defRPr sz="7200"/>
            </a:lvl1pPr>
            <a:lvl2pPr>
              <a:defRPr sz="6300"/>
            </a:lvl2pPr>
            <a:lvl3pPr>
              <a:defRPr sz="5400"/>
            </a:lvl3pPr>
            <a:lvl4pPr>
              <a:defRPr sz="4400"/>
            </a:lvl4pPr>
            <a:lvl5pPr>
              <a:defRPr sz="44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C7F02-16BB-4EAC-A0E8-0F4FFA7C00FD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E51C3-5AEA-4191-B1B2-720F997CB2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548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40636" y="1"/>
            <a:ext cx="22417134" cy="345041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928473" y="3462081"/>
            <a:ext cx="22429295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21795366" y="2193918"/>
            <a:ext cx="242082" cy="328410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261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60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22184595" y="2473918"/>
            <a:ext cx="242082" cy="328410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261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60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21296665" y="2663501"/>
            <a:ext cx="242084" cy="328413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261640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60665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2335371" y="810699"/>
            <a:ext cx="17515285" cy="1289301"/>
          </a:xfrm>
        </p:spPr>
        <p:txBody>
          <a:bodyPr anchor="b"/>
          <a:lstStyle>
            <a:lvl1pPr algn="l">
              <a:buNone/>
              <a:defRPr sz="48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39951" y="3479385"/>
            <a:ext cx="22419564" cy="9113117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7200"/>
            </a:lvl1pPr>
            <a:extLst/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2335371" y="2113123"/>
            <a:ext cx="17515285" cy="1259999"/>
          </a:xfrm>
        </p:spPr>
        <p:txBody>
          <a:bodyPr/>
          <a:lstStyle>
            <a:lvl1pPr marL="61632" indent="0">
              <a:spcBef>
                <a:spcPts val="0"/>
              </a:spcBef>
              <a:buNone/>
              <a:defRPr sz="3100">
                <a:solidFill>
                  <a:srgbClr val="FFFFFF"/>
                </a:solidFill>
              </a:defRPr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16542214" y="102085"/>
            <a:ext cx="5449200" cy="670833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0212CB8-5A13-45AE-AABC-A556AF0327F0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35371" y="102085"/>
            <a:ext cx="14206843" cy="670833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991414" y="102085"/>
            <a:ext cx="1167685" cy="670833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975F8D-7200-4D07-A90E-B3D12F3A86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08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" y="2"/>
            <a:ext cx="932526" cy="1259415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2772" y="9272077"/>
            <a:ext cx="186505" cy="310916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2772" y="8814159"/>
            <a:ext cx="186505" cy="419999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52772" y="8519576"/>
            <a:ext cx="186505" cy="253749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2772" y="8344577"/>
            <a:ext cx="186505" cy="13708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90623" y="1251251"/>
            <a:ext cx="117578" cy="67083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5207" y="1251251"/>
            <a:ext cx="72980" cy="67083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36554" y="1251251"/>
            <a:ext cx="24326" cy="67083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7625" y="1251251"/>
            <a:ext cx="20273" cy="67083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5438" tIns="102719" rIns="205438" bIns="102719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335372" y="942083"/>
            <a:ext cx="19850656" cy="1679999"/>
          </a:xfrm>
          <a:prstGeom prst="rect">
            <a:avLst/>
          </a:prstGeom>
        </p:spPr>
        <p:txBody>
          <a:bodyPr vert="horz" lIns="205438" tIns="102719" rIns="205438" bIns="102719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2335372" y="3278330"/>
            <a:ext cx="19850656" cy="8399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05438" tIns="102719" rIns="205438" bIns="1027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16542214" y="11789156"/>
            <a:ext cx="5449200" cy="670833"/>
          </a:xfrm>
          <a:prstGeom prst="rect">
            <a:avLst/>
          </a:prstGeom>
        </p:spPr>
        <p:txBody>
          <a:bodyPr vert="horz" lIns="205438" tIns="102719" rIns="205438" bIns="102719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4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529F1CF-43BE-4B3E-A181-A3004429C785}" type="datetimeFigureOut">
              <a:rPr lang="en-US"/>
              <a:pPr>
                <a:defRPr/>
              </a:pPr>
              <a:t>2/14/2025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335371" y="11789156"/>
            <a:ext cx="14206843" cy="670833"/>
          </a:xfrm>
          <a:prstGeom prst="rect">
            <a:avLst/>
          </a:prstGeom>
        </p:spPr>
        <p:txBody>
          <a:bodyPr vert="horz" lIns="205438" tIns="102719" rIns="205438" bIns="102719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24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21991414" y="11789156"/>
            <a:ext cx="1167685" cy="670833"/>
          </a:xfrm>
          <a:prstGeom prst="rect">
            <a:avLst/>
          </a:prstGeom>
        </p:spPr>
        <p:txBody>
          <a:bodyPr vert="horz" lIns="205438" tIns="102719" rIns="205438" bIns="102719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7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DE517B7-3FF4-40B4-9153-537BFFFC64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7495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9000" kern="1200" spc="-224">
          <a:solidFill>
            <a:srgbClr val="C1EE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9000">
          <a:solidFill>
            <a:srgbClr val="C1EEFF"/>
          </a:solidFill>
          <a:latin typeface="Consolas" pitchFamily="49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9000">
          <a:solidFill>
            <a:srgbClr val="C1EEFF"/>
          </a:solidFill>
          <a:latin typeface="Consolas" pitchFamily="49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9000">
          <a:solidFill>
            <a:srgbClr val="C1EEFF"/>
          </a:solidFill>
          <a:latin typeface="Consolas" pitchFamily="49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9000">
          <a:solidFill>
            <a:srgbClr val="C1EEFF"/>
          </a:solidFill>
          <a:latin typeface="Consolas" pitchFamily="49" charset="0"/>
        </a:defRPr>
      </a:lvl5pPr>
      <a:lvl6pPr marL="1027190" algn="l" rtl="0" fontAlgn="base">
        <a:spcBef>
          <a:spcPct val="0"/>
        </a:spcBef>
        <a:spcAft>
          <a:spcPct val="0"/>
        </a:spcAft>
        <a:defRPr sz="9000">
          <a:solidFill>
            <a:srgbClr val="C1EEFF"/>
          </a:solidFill>
          <a:latin typeface="Consolas" pitchFamily="49" charset="0"/>
        </a:defRPr>
      </a:lvl6pPr>
      <a:lvl7pPr marL="2054381" algn="l" rtl="0" fontAlgn="base">
        <a:spcBef>
          <a:spcPct val="0"/>
        </a:spcBef>
        <a:spcAft>
          <a:spcPct val="0"/>
        </a:spcAft>
        <a:defRPr sz="9000">
          <a:solidFill>
            <a:srgbClr val="C1EEFF"/>
          </a:solidFill>
          <a:latin typeface="Consolas" pitchFamily="49" charset="0"/>
        </a:defRPr>
      </a:lvl7pPr>
      <a:lvl8pPr marL="3081571" algn="l" rtl="0" fontAlgn="base">
        <a:spcBef>
          <a:spcPct val="0"/>
        </a:spcBef>
        <a:spcAft>
          <a:spcPct val="0"/>
        </a:spcAft>
        <a:defRPr sz="9000">
          <a:solidFill>
            <a:srgbClr val="C1EEFF"/>
          </a:solidFill>
          <a:latin typeface="Consolas" pitchFamily="49" charset="0"/>
        </a:defRPr>
      </a:lvl8pPr>
      <a:lvl9pPr marL="4108762" algn="l" rtl="0" fontAlgn="base">
        <a:spcBef>
          <a:spcPct val="0"/>
        </a:spcBef>
        <a:spcAft>
          <a:spcPct val="0"/>
        </a:spcAft>
        <a:defRPr sz="9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923760" indent="-770393" algn="l" rtl="0" eaLnBrk="0" fontAlgn="base" hangingPunct="0">
        <a:spcBef>
          <a:spcPts val="1572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6800" kern="1200">
          <a:solidFill>
            <a:schemeClr val="tx1"/>
          </a:solidFill>
          <a:latin typeface="+mn-lt"/>
          <a:ea typeface="+mn-ea"/>
          <a:cs typeface="+mn-cs"/>
        </a:defRPr>
      </a:lvl1pPr>
      <a:lvl2pPr marL="1662051" indent="-641994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5900" kern="1200">
          <a:solidFill>
            <a:schemeClr val="tx1"/>
          </a:solidFill>
          <a:latin typeface="+mn-lt"/>
          <a:ea typeface="+mn-ea"/>
          <a:cs typeface="+mn-cs"/>
        </a:defRPr>
      </a:lvl2pPr>
      <a:lvl3pPr marL="2236281" indent="-513596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2831908" indent="-513596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5000" kern="1200">
          <a:solidFill>
            <a:schemeClr val="tx1"/>
          </a:solidFill>
          <a:latin typeface="+mn-lt"/>
          <a:ea typeface="+mn-ea"/>
          <a:cs typeface="+mn-cs"/>
        </a:defRPr>
      </a:lvl4pPr>
      <a:lvl5pPr marL="3327671" indent="-470796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4400" kern="1200">
          <a:solidFill>
            <a:schemeClr val="tx1"/>
          </a:solidFill>
          <a:latin typeface="+mn-lt"/>
          <a:ea typeface="+mn-ea"/>
          <a:cs typeface="+mn-cs"/>
        </a:defRPr>
      </a:lvl5pPr>
      <a:lvl6pPr marL="3841693" indent="-472508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4273113" indent="-410876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4704533" indent="-410876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5135953" indent="-410876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0271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05438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08157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410876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513595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616314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719033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82175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7686" y="504584"/>
            <a:ext cx="21018342" cy="2099998"/>
          </a:xfrm>
          <a:prstGeom prst="rect">
            <a:avLst/>
          </a:prstGeom>
        </p:spPr>
        <p:txBody>
          <a:bodyPr vert="horz" lIns="205438" tIns="102719" rIns="205438" bIns="10271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7686" y="2939999"/>
            <a:ext cx="21018342" cy="8315410"/>
          </a:xfrm>
          <a:prstGeom prst="rect">
            <a:avLst/>
          </a:prstGeom>
        </p:spPr>
        <p:txBody>
          <a:bodyPr vert="horz" lIns="205438" tIns="102719" rIns="205438" bIns="10271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7686" y="11678323"/>
            <a:ext cx="5449200" cy="670833"/>
          </a:xfrm>
          <a:prstGeom prst="rect">
            <a:avLst/>
          </a:prstGeom>
        </p:spPr>
        <p:txBody>
          <a:bodyPr vert="horz" lIns="205438" tIns="102719" rIns="205438" bIns="102719" rtlCol="0" anchor="ctr"/>
          <a:lstStyle>
            <a:lvl1pPr algn="l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CBD2B-E00F-4465-9C97-B6216E55860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79186" y="11678323"/>
            <a:ext cx="7395343" cy="670833"/>
          </a:xfrm>
          <a:prstGeom prst="rect">
            <a:avLst/>
          </a:prstGeom>
        </p:spPr>
        <p:txBody>
          <a:bodyPr vert="horz" lIns="205438" tIns="102719" rIns="205438" bIns="102719" rtlCol="0" anchor="ctr"/>
          <a:lstStyle>
            <a:lvl1pPr algn="ct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36828" y="11678323"/>
            <a:ext cx="5449200" cy="670833"/>
          </a:xfrm>
          <a:prstGeom prst="rect">
            <a:avLst/>
          </a:prstGeom>
        </p:spPr>
        <p:txBody>
          <a:bodyPr vert="horz" lIns="205438" tIns="102719" rIns="205438" bIns="102719" rtlCol="0" anchor="ctr"/>
          <a:lstStyle>
            <a:lvl1pPr algn="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BA006-D5E8-4B59-967D-04F4AE1A0F5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22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defTabSz="2054381" rtl="0" eaLnBrk="1" latinLnBrk="0" hangingPunct="1">
        <a:spcBef>
          <a:spcPct val="0"/>
        </a:spcBef>
        <a:buNone/>
        <a:defRPr sz="9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70393" indent="-770393" algn="l" defTabSz="2054381" rtl="0" eaLnBrk="1" latinLnBrk="0" hangingPunct="1">
        <a:spcBef>
          <a:spcPct val="20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669185" indent="-641994" algn="l" defTabSz="2054381" rtl="0" eaLnBrk="1" latinLnBrk="0" hangingPunct="1">
        <a:spcBef>
          <a:spcPct val="20000"/>
        </a:spcBef>
        <a:buFont typeface="Arial" panose="020B0604020202020204" pitchFamily="34" charset="0"/>
        <a:buChar char="–"/>
        <a:defRPr sz="6300" kern="1200">
          <a:solidFill>
            <a:schemeClr val="tx1"/>
          </a:solidFill>
          <a:latin typeface="+mn-lt"/>
          <a:ea typeface="+mn-ea"/>
          <a:cs typeface="+mn-cs"/>
        </a:defRPr>
      </a:lvl2pPr>
      <a:lvl3pPr marL="2567977" indent="-513596" algn="l" defTabSz="2054381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3595167" indent="-513596" algn="l" defTabSz="2054381" rtl="0" eaLnBrk="1" latinLnBrk="0" hangingPunct="1">
        <a:spcBef>
          <a:spcPct val="20000"/>
        </a:spcBef>
        <a:buFont typeface="Arial" panose="020B0604020202020204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4pPr>
      <a:lvl5pPr marL="4622358" indent="-513596" algn="l" defTabSz="2054381" rtl="0" eaLnBrk="1" latinLnBrk="0" hangingPunct="1">
        <a:spcBef>
          <a:spcPct val="20000"/>
        </a:spcBef>
        <a:buFont typeface="Arial" panose="020B0604020202020204" pitchFamily="34" charset="0"/>
        <a:buChar char="»"/>
        <a:defRPr sz="4400" kern="1200">
          <a:solidFill>
            <a:schemeClr val="tx1"/>
          </a:solidFill>
          <a:latin typeface="+mn-lt"/>
          <a:ea typeface="+mn-ea"/>
          <a:cs typeface="+mn-cs"/>
        </a:defRPr>
      </a:lvl5pPr>
      <a:lvl6pPr marL="5649548" indent="-513596" algn="l" defTabSz="2054381" rtl="0" eaLnBrk="1" latinLnBrk="0" hangingPunct="1">
        <a:spcBef>
          <a:spcPct val="200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6pPr>
      <a:lvl7pPr marL="6676739" indent="-513596" algn="l" defTabSz="2054381" rtl="0" eaLnBrk="1" latinLnBrk="0" hangingPunct="1">
        <a:spcBef>
          <a:spcPct val="200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7pPr>
      <a:lvl8pPr marL="7703929" indent="-513596" algn="l" defTabSz="2054381" rtl="0" eaLnBrk="1" latinLnBrk="0" hangingPunct="1">
        <a:spcBef>
          <a:spcPct val="200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8pPr>
      <a:lvl9pPr marL="8731121" indent="-513596" algn="l" defTabSz="2054381" rtl="0" eaLnBrk="1" latinLnBrk="0" hangingPunct="1">
        <a:spcBef>
          <a:spcPct val="200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438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1027190" algn="l" defTabSz="205438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2054381" algn="l" defTabSz="205438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081571" algn="l" defTabSz="205438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08762" algn="l" defTabSz="205438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135953" algn="l" defTabSz="205438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6163144" algn="l" defTabSz="205438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7190334" algn="l" defTabSz="205438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8217525" algn="l" defTabSz="205438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6400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7686" y="504584"/>
            <a:ext cx="21018343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5129" tIns="92565" rIns="185129" bIns="925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7686" y="2939999"/>
            <a:ext cx="21018343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5129" tIns="92565" rIns="185129" bIns="925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7687" y="11474156"/>
            <a:ext cx="5449199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5129" tIns="92565" rIns="185129" bIns="92565" numCol="1" anchor="t" anchorCtr="0" compatLnSpc="1">
            <a:prstTxWarp prst="textNoShape">
              <a:avLst/>
            </a:prstTxWarp>
          </a:bodyPr>
          <a:lstStyle>
            <a:lvl1pPr>
              <a:defRPr sz="3056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79186" y="11474156"/>
            <a:ext cx="7395343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5129" tIns="92565" rIns="185129" bIns="92565" numCol="1" anchor="t" anchorCtr="0" compatLnSpc="1">
            <a:prstTxWarp prst="textNoShape">
              <a:avLst/>
            </a:prstTxWarp>
          </a:bodyPr>
          <a:lstStyle>
            <a:lvl1pPr algn="ctr">
              <a:defRPr sz="3056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36829" y="11474156"/>
            <a:ext cx="5449199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5129" tIns="92565" rIns="185129" bIns="92565" numCol="1" anchor="t" anchorCtr="0" compatLnSpc="1">
            <a:prstTxWarp prst="textNoShape">
              <a:avLst/>
            </a:prstTxWarp>
          </a:bodyPr>
          <a:lstStyle>
            <a:lvl1pPr algn="r">
              <a:defRPr sz="3056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80EAEAE-45FF-4513-B71F-7529842EB5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46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9714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9714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9714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9714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9714">
          <a:solidFill>
            <a:schemeClr val="tx2"/>
          </a:solidFill>
          <a:latin typeface="Arial" charset="0"/>
        </a:defRPr>
      </a:lvl5pPr>
      <a:lvl6pPr marL="1010263" algn="ctr" rtl="0" eaLnBrk="1" fontAlgn="base" hangingPunct="1">
        <a:spcBef>
          <a:spcPct val="0"/>
        </a:spcBef>
        <a:spcAft>
          <a:spcPct val="0"/>
        </a:spcAft>
        <a:defRPr sz="9714">
          <a:solidFill>
            <a:schemeClr val="tx2"/>
          </a:solidFill>
          <a:latin typeface="Arial" charset="0"/>
        </a:defRPr>
      </a:lvl6pPr>
      <a:lvl7pPr marL="2020526" algn="ctr" rtl="0" eaLnBrk="1" fontAlgn="base" hangingPunct="1">
        <a:spcBef>
          <a:spcPct val="0"/>
        </a:spcBef>
        <a:spcAft>
          <a:spcPct val="0"/>
        </a:spcAft>
        <a:defRPr sz="9714">
          <a:solidFill>
            <a:schemeClr val="tx2"/>
          </a:solidFill>
          <a:latin typeface="Arial" charset="0"/>
        </a:defRPr>
      </a:lvl7pPr>
      <a:lvl8pPr marL="3030789" algn="ctr" rtl="0" eaLnBrk="1" fontAlgn="base" hangingPunct="1">
        <a:spcBef>
          <a:spcPct val="0"/>
        </a:spcBef>
        <a:spcAft>
          <a:spcPct val="0"/>
        </a:spcAft>
        <a:defRPr sz="9714">
          <a:solidFill>
            <a:schemeClr val="tx2"/>
          </a:solidFill>
          <a:latin typeface="Arial" charset="0"/>
        </a:defRPr>
      </a:lvl8pPr>
      <a:lvl9pPr marL="4041052" algn="ctr" rtl="0" eaLnBrk="1" fontAlgn="base" hangingPunct="1">
        <a:spcBef>
          <a:spcPct val="0"/>
        </a:spcBef>
        <a:spcAft>
          <a:spcPct val="0"/>
        </a:spcAft>
        <a:defRPr sz="9714">
          <a:solidFill>
            <a:schemeClr val="tx2"/>
          </a:solidFill>
          <a:latin typeface="Arial" charset="0"/>
        </a:defRPr>
      </a:lvl9pPr>
    </p:titleStyle>
    <p:bodyStyle>
      <a:lvl1pPr marL="757697" indent="-757697" algn="l" rtl="0" eaLnBrk="0" fontAlgn="base" hangingPunct="0">
        <a:spcBef>
          <a:spcPct val="20000"/>
        </a:spcBef>
        <a:spcAft>
          <a:spcPct val="0"/>
        </a:spcAft>
        <a:buChar char="•"/>
        <a:defRPr sz="7094">
          <a:solidFill>
            <a:schemeClr val="tx1"/>
          </a:solidFill>
          <a:latin typeface="+mn-lt"/>
          <a:ea typeface="+mn-ea"/>
          <a:cs typeface="+mn-cs"/>
        </a:defRPr>
      </a:lvl1pPr>
      <a:lvl2pPr marL="1641678" indent="-631414" algn="l" rtl="0" eaLnBrk="0" fontAlgn="base" hangingPunct="0">
        <a:spcBef>
          <a:spcPct val="20000"/>
        </a:spcBef>
        <a:spcAft>
          <a:spcPct val="0"/>
        </a:spcAft>
        <a:buChar char="–"/>
        <a:defRPr sz="6222">
          <a:solidFill>
            <a:schemeClr val="tx1"/>
          </a:solidFill>
          <a:latin typeface="+mn-lt"/>
        </a:defRPr>
      </a:lvl2pPr>
      <a:lvl3pPr marL="2525658" indent="-505132" algn="l" rtl="0" eaLnBrk="0" fontAlgn="base" hangingPunct="0">
        <a:spcBef>
          <a:spcPct val="20000"/>
        </a:spcBef>
        <a:spcAft>
          <a:spcPct val="0"/>
        </a:spcAft>
        <a:buChar char="•"/>
        <a:defRPr sz="5348">
          <a:solidFill>
            <a:schemeClr val="tx1"/>
          </a:solidFill>
          <a:latin typeface="+mn-lt"/>
        </a:defRPr>
      </a:lvl3pPr>
      <a:lvl4pPr marL="3535921" indent="-505132" algn="l" rtl="0" eaLnBrk="0" fontAlgn="base" hangingPunct="0">
        <a:spcBef>
          <a:spcPct val="20000"/>
        </a:spcBef>
        <a:spcAft>
          <a:spcPct val="0"/>
        </a:spcAft>
        <a:buChar char="–"/>
        <a:defRPr sz="4365">
          <a:solidFill>
            <a:schemeClr val="tx1"/>
          </a:solidFill>
          <a:latin typeface="+mn-lt"/>
        </a:defRPr>
      </a:lvl4pPr>
      <a:lvl5pPr marL="4546184" indent="-505132" algn="l" rtl="0" eaLnBrk="0" fontAlgn="base" hangingPunct="0">
        <a:spcBef>
          <a:spcPct val="20000"/>
        </a:spcBef>
        <a:spcAft>
          <a:spcPct val="0"/>
        </a:spcAft>
        <a:buChar char="»"/>
        <a:defRPr sz="4365">
          <a:solidFill>
            <a:schemeClr val="tx1"/>
          </a:solidFill>
          <a:latin typeface="+mn-lt"/>
        </a:defRPr>
      </a:lvl5pPr>
      <a:lvl6pPr marL="5556447" indent="-505132" algn="l" rtl="0" eaLnBrk="1" fontAlgn="base" hangingPunct="1">
        <a:spcBef>
          <a:spcPct val="20000"/>
        </a:spcBef>
        <a:spcAft>
          <a:spcPct val="0"/>
        </a:spcAft>
        <a:buChar char="»"/>
        <a:defRPr sz="4365">
          <a:solidFill>
            <a:schemeClr val="tx1"/>
          </a:solidFill>
          <a:latin typeface="+mn-lt"/>
        </a:defRPr>
      </a:lvl6pPr>
      <a:lvl7pPr marL="6566710" indent="-505132" algn="l" rtl="0" eaLnBrk="1" fontAlgn="base" hangingPunct="1">
        <a:spcBef>
          <a:spcPct val="20000"/>
        </a:spcBef>
        <a:spcAft>
          <a:spcPct val="0"/>
        </a:spcAft>
        <a:buChar char="»"/>
        <a:defRPr sz="4365">
          <a:solidFill>
            <a:schemeClr val="tx1"/>
          </a:solidFill>
          <a:latin typeface="+mn-lt"/>
        </a:defRPr>
      </a:lvl7pPr>
      <a:lvl8pPr marL="7576973" indent="-505132" algn="l" rtl="0" eaLnBrk="1" fontAlgn="base" hangingPunct="1">
        <a:spcBef>
          <a:spcPct val="20000"/>
        </a:spcBef>
        <a:spcAft>
          <a:spcPct val="0"/>
        </a:spcAft>
        <a:buChar char="»"/>
        <a:defRPr sz="4365">
          <a:solidFill>
            <a:schemeClr val="tx1"/>
          </a:solidFill>
          <a:latin typeface="+mn-lt"/>
        </a:defRPr>
      </a:lvl8pPr>
      <a:lvl9pPr marL="8587237" indent="-505132" algn="l" rtl="0" eaLnBrk="1" fontAlgn="base" hangingPunct="1">
        <a:spcBef>
          <a:spcPct val="20000"/>
        </a:spcBef>
        <a:spcAft>
          <a:spcPct val="0"/>
        </a:spcAft>
        <a:buChar char="»"/>
        <a:defRPr sz="436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2020526" rtl="0" eaLnBrk="1" latinLnBrk="0" hangingPunct="1">
        <a:defRPr sz="3929" kern="1200">
          <a:solidFill>
            <a:schemeClr val="tx1"/>
          </a:solidFill>
          <a:latin typeface="+mn-lt"/>
          <a:ea typeface="+mn-ea"/>
          <a:cs typeface="+mn-cs"/>
        </a:defRPr>
      </a:lvl1pPr>
      <a:lvl2pPr marL="1010263" algn="l" defTabSz="2020526" rtl="0" eaLnBrk="1" latinLnBrk="0" hangingPunct="1">
        <a:defRPr sz="3929" kern="1200">
          <a:solidFill>
            <a:schemeClr val="tx1"/>
          </a:solidFill>
          <a:latin typeface="+mn-lt"/>
          <a:ea typeface="+mn-ea"/>
          <a:cs typeface="+mn-cs"/>
        </a:defRPr>
      </a:lvl2pPr>
      <a:lvl3pPr marL="2020526" algn="l" defTabSz="2020526" rtl="0" eaLnBrk="1" latinLnBrk="0" hangingPunct="1">
        <a:defRPr sz="3929" kern="1200">
          <a:solidFill>
            <a:schemeClr val="tx1"/>
          </a:solidFill>
          <a:latin typeface="+mn-lt"/>
          <a:ea typeface="+mn-ea"/>
          <a:cs typeface="+mn-cs"/>
        </a:defRPr>
      </a:lvl3pPr>
      <a:lvl4pPr marL="3030789" algn="l" defTabSz="2020526" rtl="0" eaLnBrk="1" latinLnBrk="0" hangingPunct="1">
        <a:defRPr sz="3929" kern="1200">
          <a:solidFill>
            <a:schemeClr val="tx1"/>
          </a:solidFill>
          <a:latin typeface="+mn-lt"/>
          <a:ea typeface="+mn-ea"/>
          <a:cs typeface="+mn-cs"/>
        </a:defRPr>
      </a:lvl4pPr>
      <a:lvl5pPr marL="4041052" algn="l" defTabSz="2020526" rtl="0" eaLnBrk="1" latinLnBrk="0" hangingPunct="1">
        <a:defRPr sz="3929" kern="1200">
          <a:solidFill>
            <a:schemeClr val="tx1"/>
          </a:solidFill>
          <a:latin typeface="+mn-lt"/>
          <a:ea typeface="+mn-ea"/>
          <a:cs typeface="+mn-cs"/>
        </a:defRPr>
      </a:lvl5pPr>
      <a:lvl6pPr marL="5051316" algn="l" defTabSz="2020526" rtl="0" eaLnBrk="1" latinLnBrk="0" hangingPunct="1">
        <a:defRPr sz="3929" kern="1200">
          <a:solidFill>
            <a:schemeClr val="tx1"/>
          </a:solidFill>
          <a:latin typeface="+mn-lt"/>
          <a:ea typeface="+mn-ea"/>
          <a:cs typeface="+mn-cs"/>
        </a:defRPr>
      </a:lvl6pPr>
      <a:lvl7pPr marL="6061579" algn="l" defTabSz="2020526" rtl="0" eaLnBrk="1" latinLnBrk="0" hangingPunct="1">
        <a:defRPr sz="3929" kern="1200">
          <a:solidFill>
            <a:schemeClr val="tx1"/>
          </a:solidFill>
          <a:latin typeface="+mn-lt"/>
          <a:ea typeface="+mn-ea"/>
          <a:cs typeface="+mn-cs"/>
        </a:defRPr>
      </a:lvl7pPr>
      <a:lvl8pPr marL="7071842" algn="l" defTabSz="2020526" rtl="0" eaLnBrk="1" latinLnBrk="0" hangingPunct="1">
        <a:defRPr sz="3929" kern="1200">
          <a:solidFill>
            <a:schemeClr val="tx1"/>
          </a:solidFill>
          <a:latin typeface="+mn-lt"/>
          <a:ea typeface="+mn-ea"/>
          <a:cs typeface="+mn-cs"/>
        </a:defRPr>
      </a:lvl8pPr>
      <a:lvl9pPr marL="8082105" algn="l" defTabSz="2020526" rtl="0" eaLnBrk="1" latinLnBrk="0" hangingPunct="1">
        <a:defRPr sz="392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6400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7686" y="504584"/>
            <a:ext cx="21018343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5129" tIns="92565" rIns="185129" bIns="925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7686" y="2939999"/>
            <a:ext cx="21018343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5129" tIns="92565" rIns="185129" bIns="925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7687" y="11474156"/>
            <a:ext cx="5449199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5129" tIns="92565" rIns="185129" bIns="92565" numCol="1" anchor="t" anchorCtr="0" compatLnSpc="1">
            <a:prstTxWarp prst="textNoShape">
              <a:avLst/>
            </a:prstTxWarp>
          </a:bodyPr>
          <a:lstStyle>
            <a:lvl1pPr>
              <a:defRPr sz="3056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79186" y="11474156"/>
            <a:ext cx="7395343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5129" tIns="92565" rIns="185129" bIns="92565" numCol="1" anchor="t" anchorCtr="0" compatLnSpc="1">
            <a:prstTxWarp prst="textNoShape">
              <a:avLst/>
            </a:prstTxWarp>
          </a:bodyPr>
          <a:lstStyle>
            <a:lvl1pPr algn="ctr">
              <a:defRPr sz="3056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36829" y="11474156"/>
            <a:ext cx="5449199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5129" tIns="92565" rIns="185129" bIns="92565" numCol="1" anchor="t" anchorCtr="0" compatLnSpc="1">
            <a:prstTxWarp prst="textNoShape">
              <a:avLst/>
            </a:prstTxWarp>
          </a:bodyPr>
          <a:lstStyle>
            <a:lvl1pPr algn="r">
              <a:defRPr sz="3056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B3DFC18-CB9C-43BA-BA5D-E569A61F2B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15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9714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9714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9714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9714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9714">
          <a:solidFill>
            <a:schemeClr val="tx2"/>
          </a:solidFill>
          <a:latin typeface="Arial" charset="0"/>
        </a:defRPr>
      </a:lvl5pPr>
      <a:lvl6pPr marL="1010263" algn="ctr" rtl="0" eaLnBrk="1" fontAlgn="base" hangingPunct="1">
        <a:spcBef>
          <a:spcPct val="0"/>
        </a:spcBef>
        <a:spcAft>
          <a:spcPct val="0"/>
        </a:spcAft>
        <a:defRPr sz="9714">
          <a:solidFill>
            <a:schemeClr val="tx2"/>
          </a:solidFill>
          <a:latin typeface="Arial" charset="0"/>
        </a:defRPr>
      </a:lvl6pPr>
      <a:lvl7pPr marL="2020526" algn="ctr" rtl="0" eaLnBrk="1" fontAlgn="base" hangingPunct="1">
        <a:spcBef>
          <a:spcPct val="0"/>
        </a:spcBef>
        <a:spcAft>
          <a:spcPct val="0"/>
        </a:spcAft>
        <a:defRPr sz="9714">
          <a:solidFill>
            <a:schemeClr val="tx2"/>
          </a:solidFill>
          <a:latin typeface="Arial" charset="0"/>
        </a:defRPr>
      </a:lvl7pPr>
      <a:lvl8pPr marL="3030789" algn="ctr" rtl="0" eaLnBrk="1" fontAlgn="base" hangingPunct="1">
        <a:spcBef>
          <a:spcPct val="0"/>
        </a:spcBef>
        <a:spcAft>
          <a:spcPct val="0"/>
        </a:spcAft>
        <a:defRPr sz="9714">
          <a:solidFill>
            <a:schemeClr val="tx2"/>
          </a:solidFill>
          <a:latin typeface="Arial" charset="0"/>
        </a:defRPr>
      </a:lvl8pPr>
      <a:lvl9pPr marL="4041052" algn="ctr" rtl="0" eaLnBrk="1" fontAlgn="base" hangingPunct="1">
        <a:spcBef>
          <a:spcPct val="0"/>
        </a:spcBef>
        <a:spcAft>
          <a:spcPct val="0"/>
        </a:spcAft>
        <a:defRPr sz="9714">
          <a:solidFill>
            <a:schemeClr val="tx2"/>
          </a:solidFill>
          <a:latin typeface="Arial" charset="0"/>
        </a:defRPr>
      </a:lvl9pPr>
    </p:titleStyle>
    <p:bodyStyle>
      <a:lvl1pPr marL="757697" indent="-757697" algn="l" rtl="0" eaLnBrk="0" fontAlgn="base" hangingPunct="0">
        <a:spcBef>
          <a:spcPct val="20000"/>
        </a:spcBef>
        <a:spcAft>
          <a:spcPct val="0"/>
        </a:spcAft>
        <a:buChar char="•"/>
        <a:defRPr sz="7094">
          <a:solidFill>
            <a:schemeClr val="tx1"/>
          </a:solidFill>
          <a:latin typeface="+mn-lt"/>
          <a:ea typeface="+mn-ea"/>
          <a:cs typeface="+mn-cs"/>
        </a:defRPr>
      </a:lvl1pPr>
      <a:lvl2pPr marL="1641678" indent="-631414" algn="l" rtl="0" eaLnBrk="0" fontAlgn="base" hangingPunct="0">
        <a:spcBef>
          <a:spcPct val="20000"/>
        </a:spcBef>
        <a:spcAft>
          <a:spcPct val="0"/>
        </a:spcAft>
        <a:buChar char="–"/>
        <a:defRPr sz="6222">
          <a:solidFill>
            <a:schemeClr val="tx1"/>
          </a:solidFill>
          <a:latin typeface="+mn-lt"/>
        </a:defRPr>
      </a:lvl2pPr>
      <a:lvl3pPr marL="2525658" indent="-505132" algn="l" rtl="0" eaLnBrk="0" fontAlgn="base" hangingPunct="0">
        <a:spcBef>
          <a:spcPct val="20000"/>
        </a:spcBef>
        <a:spcAft>
          <a:spcPct val="0"/>
        </a:spcAft>
        <a:buChar char="•"/>
        <a:defRPr sz="5348">
          <a:solidFill>
            <a:schemeClr val="tx1"/>
          </a:solidFill>
          <a:latin typeface="+mn-lt"/>
        </a:defRPr>
      </a:lvl3pPr>
      <a:lvl4pPr marL="3535921" indent="-505132" algn="l" rtl="0" eaLnBrk="0" fontAlgn="base" hangingPunct="0">
        <a:spcBef>
          <a:spcPct val="20000"/>
        </a:spcBef>
        <a:spcAft>
          <a:spcPct val="0"/>
        </a:spcAft>
        <a:buChar char="–"/>
        <a:defRPr sz="4365">
          <a:solidFill>
            <a:schemeClr val="tx1"/>
          </a:solidFill>
          <a:latin typeface="+mn-lt"/>
        </a:defRPr>
      </a:lvl4pPr>
      <a:lvl5pPr marL="4546184" indent="-505132" algn="l" rtl="0" eaLnBrk="0" fontAlgn="base" hangingPunct="0">
        <a:spcBef>
          <a:spcPct val="20000"/>
        </a:spcBef>
        <a:spcAft>
          <a:spcPct val="0"/>
        </a:spcAft>
        <a:buChar char="»"/>
        <a:defRPr sz="4365">
          <a:solidFill>
            <a:schemeClr val="tx1"/>
          </a:solidFill>
          <a:latin typeface="+mn-lt"/>
        </a:defRPr>
      </a:lvl5pPr>
      <a:lvl6pPr marL="5556447" indent="-505132" algn="l" rtl="0" eaLnBrk="1" fontAlgn="base" hangingPunct="1">
        <a:spcBef>
          <a:spcPct val="20000"/>
        </a:spcBef>
        <a:spcAft>
          <a:spcPct val="0"/>
        </a:spcAft>
        <a:buChar char="»"/>
        <a:defRPr sz="4365">
          <a:solidFill>
            <a:schemeClr val="tx1"/>
          </a:solidFill>
          <a:latin typeface="+mn-lt"/>
        </a:defRPr>
      </a:lvl6pPr>
      <a:lvl7pPr marL="6566710" indent="-505132" algn="l" rtl="0" eaLnBrk="1" fontAlgn="base" hangingPunct="1">
        <a:spcBef>
          <a:spcPct val="20000"/>
        </a:spcBef>
        <a:spcAft>
          <a:spcPct val="0"/>
        </a:spcAft>
        <a:buChar char="»"/>
        <a:defRPr sz="4365">
          <a:solidFill>
            <a:schemeClr val="tx1"/>
          </a:solidFill>
          <a:latin typeface="+mn-lt"/>
        </a:defRPr>
      </a:lvl7pPr>
      <a:lvl8pPr marL="7576973" indent="-505132" algn="l" rtl="0" eaLnBrk="1" fontAlgn="base" hangingPunct="1">
        <a:spcBef>
          <a:spcPct val="20000"/>
        </a:spcBef>
        <a:spcAft>
          <a:spcPct val="0"/>
        </a:spcAft>
        <a:buChar char="»"/>
        <a:defRPr sz="4365">
          <a:solidFill>
            <a:schemeClr val="tx1"/>
          </a:solidFill>
          <a:latin typeface="+mn-lt"/>
        </a:defRPr>
      </a:lvl8pPr>
      <a:lvl9pPr marL="8587237" indent="-505132" algn="l" rtl="0" eaLnBrk="1" fontAlgn="base" hangingPunct="1">
        <a:spcBef>
          <a:spcPct val="20000"/>
        </a:spcBef>
        <a:spcAft>
          <a:spcPct val="0"/>
        </a:spcAft>
        <a:buChar char="»"/>
        <a:defRPr sz="436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2020526" rtl="0" eaLnBrk="1" latinLnBrk="0" hangingPunct="1">
        <a:defRPr sz="3929" kern="1200">
          <a:solidFill>
            <a:schemeClr val="tx1"/>
          </a:solidFill>
          <a:latin typeface="+mn-lt"/>
          <a:ea typeface="+mn-ea"/>
          <a:cs typeface="+mn-cs"/>
        </a:defRPr>
      </a:lvl1pPr>
      <a:lvl2pPr marL="1010263" algn="l" defTabSz="2020526" rtl="0" eaLnBrk="1" latinLnBrk="0" hangingPunct="1">
        <a:defRPr sz="3929" kern="1200">
          <a:solidFill>
            <a:schemeClr val="tx1"/>
          </a:solidFill>
          <a:latin typeface="+mn-lt"/>
          <a:ea typeface="+mn-ea"/>
          <a:cs typeface="+mn-cs"/>
        </a:defRPr>
      </a:lvl2pPr>
      <a:lvl3pPr marL="2020526" algn="l" defTabSz="2020526" rtl="0" eaLnBrk="1" latinLnBrk="0" hangingPunct="1">
        <a:defRPr sz="3929" kern="1200">
          <a:solidFill>
            <a:schemeClr val="tx1"/>
          </a:solidFill>
          <a:latin typeface="+mn-lt"/>
          <a:ea typeface="+mn-ea"/>
          <a:cs typeface="+mn-cs"/>
        </a:defRPr>
      </a:lvl3pPr>
      <a:lvl4pPr marL="3030789" algn="l" defTabSz="2020526" rtl="0" eaLnBrk="1" latinLnBrk="0" hangingPunct="1">
        <a:defRPr sz="3929" kern="1200">
          <a:solidFill>
            <a:schemeClr val="tx1"/>
          </a:solidFill>
          <a:latin typeface="+mn-lt"/>
          <a:ea typeface="+mn-ea"/>
          <a:cs typeface="+mn-cs"/>
        </a:defRPr>
      </a:lvl4pPr>
      <a:lvl5pPr marL="4041052" algn="l" defTabSz="2020526" rtl="0" eaLnBrk="1" latinLnBrk="0" hangingPunct="1">
        <a:defRPr sz="3929" kern="1200">
          <a:solidFill>
            <a:schemeClr val="tx1"/>
          </a:solidFill>
          <a:latin typeface="+mn-lt"/>
          <a:ea typeface="+mn-ea"/>
          <a:cs typeface="+mn-cs"/>
        </a:defRPr>
      </a:lvl5pPr>
      <a:lvl6pPr marL="5051316" algn="l" defTabSz="2020526" rtl="0" eaLnBrk="1" latinLnBrk="0" hangingPunct="1">
        <a:defRPr sz="3929" kern="1200">
          <a:solidFill>
            <a:schemeClr val="tx1"/>
          </a:solidFill>
          <a:latin typeface="+mn-lt"/>
          <a:ea typeface="+mn-ea"/>
          <a:cs typeface="+mn-cs"/>
        </a:defRPr>
      </a:lvl6pPr>
      <a:lvl7pPr marL="6061579" algn="l" defTabSz="2020526" rtl="0" eaLnBrk="1" latinLnBrk="0" hangingPunct="1">
        <a:defRPr sz="3929" kern="1200">
          <a:solidFill>
            <a:schemeClr val="tx1"/>
          </a:solidFill>
          <a:latin typeface="+mn-lt"/>
          <a:ea typeface="+mn-ea"/>
          <a:cs typeface="+mn-cs"/>
        </a:defRPr>
      </a:lvl7pPr>
      <a:lvl8pPr marL="7071842" algn="l" defTabSz="2020526" rtl="0" eaLnBrk="1" latinLnBrk="0" hangingPunct="1">
        <a:defRPr sz="3929" kern="1200">
          <a:solidFill>
            <a:schemeClr val="tx1"/>
          </a:solidFill>
          <a:latin typeface="+mn-lt"/>
          <a:ea typeface="+mn-ea"/>
          <a:cs typeface="+mn-cs"/>
        </a:defRPr>
      </a:lvl8pPr>
      <a:lvl9pPr marL="8082105" algn="l" defTabSz="2020526" rtl="0" eaLnBrk="1" latinLnBrk="0" hangingPunct="1">
        <a:defRPr sz="392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9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9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9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9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9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9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9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9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9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9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9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9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9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9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9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9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9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9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9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9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9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9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9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9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9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9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9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9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9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9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9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34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34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34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34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34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34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34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34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4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93" y="2898763"/>
            <a:ext cx="23353713" cy="6804050"/>
          </a:xfrm>
          <a:prstGeom prst="rect">
            <a:avLst/>
          </a:prstGeom>
        </p:spPr>
        <p:txBody>
          <a:bodyPr vert="horz" lIns="205438" tIns="102719" rIns="205438" bIns="102719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t-MT" sz="15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+mn-cs"/>
              </a:rPr>
              <a:t>Qari mill-Ktieb</a:t>
            </a:r>
            <a:endParaRPr lang="en-GB" sz="15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n-ea"/>
              <a:cs typeface="+mn-cs"/>
            </a:endParaRPr>
          </a:p>
          <a:p>
            <a:r>
              <a:rPr lang="en-GB" sz="159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as-</a:t>
            </a:r>
            <a:r>
              <a:rPr lang="en-GB" sz="159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Slaten</a:t>
            </a:r>
            <a:endParaRPr lang="mt-MT" sz="159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r>
              <a:rPr lang="mt-MT" sz="103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2 Slat 4, 18b-21.32-37</a:t>
            </a:r>
            <a:endParaRPr lang="en-GB" sz="103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444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-1" y="157923"/>
            <a:ext cx="23353713" cy="12518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mt-MT" sz="1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lang="en-US" sz="160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Sejħilha</a:t>
            </a:r>
            <a:r>
              <a:rPr lang="en-US" sz="1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’l din </a:t>
            </a:r>
            <a:endParaRPr lang="mt-MT" sz="16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is-</a:t>
            </a:r>
            <a:r>
              <a:rPr lang="en-US" sz="160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Sunamija</a:t>
            </a:r>
            <a:r>
              <a:rPr lang="en-US" sz="1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”</a:t>
            </a:r>
            <a:endParaRPr lang="en-US" sz="16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Sejħilha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, u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daħlet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ħdejh. </a:t>
            </a:r>
            <a:endParaRPr lang="mt-MT" sz="16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mt-MT" sz="160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lang="en-US" sz="160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Ħudu</a:t>
            </a:r>
            <a:r>
              <a:rPr lang="en-US" sz="160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60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lil</a:t>
            </a:r>
            <a:r>
              <a:rPr lang="en-US" sz="160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60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ibnek</a:t>
            </a:r>
            <a:r>
              <a:rPr lang="en-US" sz="160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</a:t>
            </a:r>
            <a:r>
              <a:rPr lang="mt-MT" sz="160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”</a:t>
            </a:r>
            <a:r>
              <a:rPr lang="en-US" sz="160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mt-MT" sz="16000" b="1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qalilha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43072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0" y="1272641"/>
            <a:ext cx="23353713" cy="10056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Hi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resqet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u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nxteħtet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f’riġlejh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wi</a:t>
            </a: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ċċ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ha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fl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-art, imbagħad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qabdet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lil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binha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u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ħarġet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’il</a:t>
            </a: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barra.</a:t>
            </a:r>
          </a:p>
        </p:txBody>
      </p:sp>
    </p:spTree>
    <p:extLst>
      <p:ext uri="{BB962C8B-B14F-4D97-AF65-F5344CB8AC3E}">
        <p14:creationId xmlns:p14="http://schemas.microsoft.com/office/powerpoint/2010/main" val="4086003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1640" y="3563690"/>
            <a:ext cx="21149412" cy="5131869"/>
          </a:xfrm>
          <a:prstGeom prst="rect">
            <a:avLst/>
          </a:prstGeom>
        </p:spPr>
        <p:txBody>
          <a:bodyPr wrap="square" lIns="205438" tIns="102719" rIns="205438" bIns="102719">
            <a:spAutoFit/>
          </a:bodyPr>
          <a:lstStyle/>
          <a:p>
            <a:pPr algn="ctr"/>
            <a:r>
              <a:rPr lang="mt-MT" sz="1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Il-Kelma tal-Mulej</a:t>
            </a:r>
            <a:endParaRPr lang="mt-MT" sz="16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Irrodu ħajr lil Alla</a:t>
            </a:r>
            <a:endParaRPr lang="en-GB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105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035" y="4715818"/>
            <a:ext cx="23353713" cy="5131869"/>
          </a:xfrm>
          <a:prstGeom prst="rect">
            <a:avLst/>
          </a:prstGeom>
        </p:spPr>
        <p:txBody>
          <a:bodyPr wrap="square" lIns="205438" tIns="102719" rIns="205438" bIns="102719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R:/ </a:t>
            </a:r>
            <a:r>
              <a:rPr lang="pl-PL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Meta nqum, Mulej, nithenna bid-dehra tiegħek</a:t>
            </a:r>
            <a:endParaRPr lang="pt-BR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47664" y="506112"/>
            <a:ext cx="17785976" cy="2669657"/>
          </a:xfrm>
          <a:prstGeom prst="rect">
            <a:avLst/>
          </a:prstGeom>
        </p:spPr>
        <p:txBody>
          <a:bodyPr wrap="square" lIns="205438" tIns="102719" rIns="205438" bIns="102719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mt-MT" sz="1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Salm Responsorjali </a:t>
            </a:r>
            <a:endParaRPr lang="en-GB" sz="1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5321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425371" y="2619163"/>
            <a:ext cx="22502970" cy="7594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Isma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’,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Mulej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, il-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kaw</a:t>
            </a:r>
            <a:r>
              <a:rPr lang="mt-MT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ż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a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ġusta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tiegħi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ilqa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’ l-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għajta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tiegħi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4096392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426165" y="2618369"/>
            <a:ext cx="22502970" cy="7594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agħti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widen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għat-talb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tiegħi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;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bla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qerq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huma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xufftejja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69535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2"/>
          <p:cNvSpPr txBox="1">
            <a:spLocks noChangeArrowheads="1"/>
          </p:cNvSpPr>
          <p:nvPr/>
        </p:nvSpPr>
        <p:spPr bwMode="auto">
          <a:xfrm>
            <a:off x="-27383" y="3734059"/>
            <a:ext cx="23353712" cy="513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R:/  </a:t>
            </a:r>
            <a:r>
              <a:rPr lang="pl-PL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Meta nqum, Mulej, nithenna bid-dehra tiegħek</a:t>
            </a:r>
            <a:endParaRPr lang="pt-BR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3611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359418" y="1425735"/>
            <a:ext cx="22636464" cy="10056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Insejjaħlek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,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għax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int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tweġibni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, o Alla;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ressaq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widintek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lejja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,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isma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’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kliemi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04666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358624" y="81481"/>
            <a:ext cx="22636464" cy="12518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Uri t-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tieba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tiegħek </a:t>
            </a:r>
            <a:endParaRPr lang="mt-MT" sz="160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tal-għaġeb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;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int li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teħles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mill-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għedewwa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lil min 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jittama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fil-</a:t>
            </a:r>
            <a:r>
              <a:rPr lang="en-GB" sz="16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leminija</a:t>
            </a:r>
            <a:r>
              <a:rPr lang="en-GB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tiegħek.</a:t>
            </a:r>
            <a:endParaRPr lang="mt-MT" sz="160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6717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2"/>
          <p:cNvSpPr txBox="1">
            <a:spLocks noChangeArrowheads="1"/>
          </p:cNvSpPr>
          <p:nvPr/>
        </p:nvSpPr>
        <p:spPr bwMode="auto">
          <a:xfrm>
            <a:off x="0" y="3734853"/>
            <a:ext cx="23353712" cy="513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R:/  </a:t>
            </a:r>
            <a:r>
              <a:rPr lang="pl-PL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Meta nqum, Mulej, nithenna bid-dehra tiegħek</a:t>
            </a:r>
            <a:endParaRPr lang="pt-BR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671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389652" y="157923"/>
            <a:ext cx="22645846" cy="12518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Ġurnata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waħda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bin il-mara ta’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Sunam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ħareġ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ħdejn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missieru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, li kien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ħdejn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il-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ħassada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. U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qal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lil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missieru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endParaRPr lang="mt-MT" sz="16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9201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444402" y="1425735"/>
            <a:ext cx="22466496" cy="10056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Bħal ħabba tal-għajn ħarisni,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għad-dell ta’ ġwenħajk kenninni</a:t>
            </a:r>
          </a:p>
        </p:txBody>
      </p:sp>
    </p:spTree>
    <p:extLst>
      <p:ext uri="{BB962C8B-B14F-4D97-AF65-F5344CB8AC3E}">
        <p14:creationId xmlns:p14="http://schemas.microsoft.com/office/powerpoint/2010/main" val="19309622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444402" y="1448020"/>
            <a:ext cx="22466496" cy="10056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Imma jien, fil-ħaqq, għad nara ’l wi</a:t>
            </a:r>
            <a:r>
              <a:rPr lang="mt-MT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ċċ</a:t>
            </a:r>
            <a:r>
              <a:rPr lang="it-IT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ek;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meta nqum, nithenna </a:t>
            </a:r>
            <a:endParaRPr lang="mt-MT" sz="160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t-IT" sz="16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bid-dehra tiegħek.</a:t>
            </a:r>
          </a:p>
        </p:txBody>
      </p:sp>
    </p:spTree>
    <p:extLst>
      <p:ext uri="{BB962C8B-B14F-4D97-AF65-F5344CB8AC3E}">
        <p14:creationId xmlns:p14="http://schemas.microsoft.com/office/powerpoint/2010/main" val="1561436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2"/>
          <p:cNvSpPr txBox="1">
            <a:spLocks noChangeArrowheads="1"/>
          </p:cNvSpPr>
          <p:nvPr/>
        </p:nvSpPr>
        <p:spPr bwMode="auto">
          <a:xfrm>
            <a:off x="793" y="3734853"/>
            <a:ext cx="23353713" cy="513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R:/  </a:t>
            </a:r>
            <a:r>
              <a:rPr lang="pl-PL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Meta nqum, Mulej, nithenna bid-dehra tiegħek</a:t>
            </a:r>
            <a:endParaRPr lang="pt-BR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2132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C542D-CB49-4555-83CC-D9F71263E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T"/>
          </a:p>
        </p:txBody>
      </p:sp>
      <p:pic>
        <p:nvPicPr>
          <p:cNvPr id="4" name="04 Glorja u Tifhir">
            <a:hlinkClick r:id="" action="ppaction://media"/>
            <a:extLst>
              <a:ext uri="{FF2B5EF4-FFF2-40B4-BE49-F238E27FC236}">
                <a16:creationId xmlns:a16="http://schemas.microsoft.com/office/drawing/2014/main" id="{B20966CC-AF2C-4962-96C5-605B591ABE7E}"/>
              </a:ext>
            </a:extLst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1519917" y="11347268"/>
            <a:ext cx="621275" cy="621275"/>
          </a:xfrm>
          <a:prstGeom prst="rect">
            <a:avLst/>
          </a:pr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35858729-F948-4268-BAF6-A587EE249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9852" y="2126332"/>
            <a:ext cx="13862357" cy="7777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2489" tIns="101244" rIns="202489" bIns="101244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Glorja u Tifħir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Glorja u Tifħir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Lilek Kristu</a:t>
            </a:r>
            <a:endParaRPr lang="en-US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56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numSld="999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TextBox 4"/>
          <p:cNvSpPr txBox="1">
            <a:spLocks noChangeArrowheads="1"/>
          </p:cNvSpPr>
          <p:nvPr/>
        </p:nvSpPr>
        <p:spPr bwMode="auto">
          <a:xfrm>
            <a:off x="1" y="105125"/>
            <a:ext cx="23353712" cy="12518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Jien hu l-qawmien u </a:t>
            </a:r>
            <a:endParaRPr lang="mt-MT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l-ħajja, </a:t>
            </a:r>
            <a:r>
              <a:rPr lang="nl-NL" sz="16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jgħid il-Mulej,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u kull min jgħix u jemmen fija,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dan ma jmut qatt.</a:t>
            </a:r>
          </a:p>
        </p:txBody>
      </p:sp>
    </p:spTree>
    <p:extLst>
      <p:ext uri="{BB962C8B-B14F-4D97-AF65-F5344CB8AC3E}">
        <p14:creationId xmlns:p14="http://schemas.microsoft.com/office/powerpoint/2010/main" val="9248372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04 Glorja u Tifhir">
            <a:hlinkClick r:id="" action="ppaction://media"/>
            <a:extLst>
              <a:ext uri="{FF2B5EF4-FFF2-40B4-BE49-F238E27FC236}">
                <a16:creationId xmlns:a16="http://schemas.microsoft.com/office/drawing/2014/main" id="{B20966CC-AF2C-4962-96C5-605B591ABE7E}"/>
              </a:ext>
            </a:extLst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1519917" y="11347268"/>
            <a:ext cx="621275" cy="621275"/>
          </a:xfrm>
          <a:prstGeom prst="rect">
            <a:avLst/>
          </a:pr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35858729-F948-4268-BAF6-A587EE249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9852" y="2126332"/>
            <a:ext cx="13862357" cy="7777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2489" tIns="101244" rIns="202489" bIns="101244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Glorja u Tifħir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Glorja u Tifħir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Lilek Kristu</a:t>
            </a:r>
            <a:endParaRPr lang="en-US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398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numSld="999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787476" y="6072495"/>
            <a:ext cx="414953" cy="822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438" tIns="102719" rIns="205438" bIns="102719">
            <a:spAutoFit/>
          </a:bodyPr>
          <a:lstStyle/>
          <a:p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14715" y="1849722"/>
            <a:ext cx="23353712" cy="9056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438" tIns="102719" rIns="205438" bIns="102719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1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Qari</a:t>
            </a:r>
            <a:r>
              <a:rPr lang="en-GB" sz="1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 mill-Evan</a:t>
            </a:r>
            <a:r>
              <a:rPr lang="mt-MT" sz="1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ġ</a:t>
            </a:r>
            <a:r>
              <a:rPr lang="en-GB" sz="1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el</a:t>
            </a:r>
            <a:r>
              <a:rPr lang="mt-MT" sz="1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j</a:t>
            </a:r>
            <a:r>
              <a:rPr lang="en-GB" sz="1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u </a:t>
            </a:r>
            <a:r>
              <a:rPr lang="mt-MT" sz="1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skont</a:t>
            </a:r>
            <a:r>
              <a:rPr lang="en-GB" sz="1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 </a:t>
            </a:r>
          </a:p>
          <a:p>
            <a:pPr algn="ctr">
              <a:defRPr/>
            </a:pPr>
            <a:r>
              <a:rPr lang="en-GB" sz="160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San </a:t>
            </a:r>
            <a:r>
              <a:rPr lang="mt-MT" sz="160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Ġwann</a:t>
            </a:r>
            <a:endParaRPr lang="en-GB" sz="16000" b="1" i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en-GB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Ġw</a:t>
            </a:r>
            <a:r>
              <a:rPr lang="en-GB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11, 1-45</a:t>
            </a:r>
            <a:endParaRPr lang="mt-MT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>
              <a:defRPr/>
            </a:pP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R:/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Glorja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lilek</a:t>
            </a: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Mulej</a:t>
            </a:r>
            <a:endParaRPr lang="en-GB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5309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0" y="1273556"/>
            <a:ext cx="23353713" cy="1005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F’dak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iż-żmien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kien hemm wieħed marid,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Lażżru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minn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Betanja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ir-raħal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ta’ Marija u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oħtha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Marta.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0" y="0"/>
            <a:ext cx="23353713" cy="1251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Marija kienet dik li dilket il-Mulej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b’żejt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ifuħ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u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xxuttatlu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riġlejh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b’xuxitha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; u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Lażżru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il-marid, kien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ħuha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.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9126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-1" y="30116"/>
            <a:ext cx="23353713" cy="1251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Iż-żewġ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nisa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bagħtu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jgħidu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lil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Ġesù: </a:t>
            </a: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b="1" i="1" dirty="0">
                <a:solidFill>
                  <a:srgbClr val="461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</a:t>
            </a:r>
            <a:r>
              <a:rPr lang="en-US" sz="16000" b="1" i="1" dirty="0" err="1">
                <a:solidFill>
                  <a:srgbClr val="461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Mulej</a:t>
            </a:r>
            <a:r>
              <a:rPr lang="en-US" sz="16000" b="1" i="1" dirty="0">
                <a:solidFill>
                  <a:srgbClr val="461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</a:t>
            </a:r>
            <a:r>
              <a:rPr lang="en-US" sz="16000" b="1" i="1" dirty="0" err="1">
                <a:solidFill>
                  <a:srgbClr val="461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ara</a:t>
            </a:r>
            <a:r>
              <a:rPr lang="en-US" sz="16000" b="1" i="1" dirty="0">
                <a:solidFill>
                  <a:srgbClr val="461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</a:t>
            </a:r>
            <a:r>
              <a:rPr lang="en-US" sz="16000" b="1" i="1" dirty="0" err="1">
                <a:solidFill>
                  <a:srgbClr val="461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ħabibek</a:t>
            </a:r>
            <a:r>
              <a:rPr lang="en-US" sz="16000" b="1" i="1" dirty="0">
                <a:solidFill>
                  <a:srgbClr val="461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marid”. </a:t>
            </a:r>
            <a:endParaRPr lang="mt-MT" sz="16000" b="1" i="1" dirty="0">
              <a:solidFill>
                <a:srgbClr val="461E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spc="-3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Meta </a:t>
            </a:r>
            <a:r>
              <a:rPr lang="en-US" sz="16000" spc="-3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sama</a:t>
            </a:r>
            <a:r>
              <a:rPr lang="en-US" sz="16000" spc="-3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’ l-</a:t>
            </a:r>
            <a:r>
              <a:rPr lang="en-US" sz="16000" spc="-3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aħbar</a:t>
            </a:r>
            <a:r>
              <a:rPr lang="en-US" sz="16000" spc="-3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Ġesù </a:t>
            </a:r>
            <a:r>
              <a:rPr lang="en-US" sz="16000" spc="-3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qal</a:t>
            </a:r>
            <a:r>
              <a:rPr lang="en-US" sz="16000" spc="-3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: </a:t>
            </a:r>
            <a:endParaRPr lang="mt-MT" sz="16000" spc="-3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58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389652" y="157923"/>
            <a:ext cx="22645846" cy="12364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mt-MT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lang="en-US" sz="155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Ajma</a:t>
            </a:r>
            <a:r>
              <a:rPr lang="en-US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rasi</a:t>
            </a:r>
            <a:r>
              <a:rPr lang="en-US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! </a:t>
            </a:r>
            <a:r>
              <a:rPr lang="en-US" sz="155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Ajma</a:t>
            </a:r>
            <a:r>
              <a:rPr lang="en-US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rasi</a:t>
            </a:r>
            <a:r>
              <a:rPr lang="en-US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!</a:t>
            </a:r>
            <a:r>
              <a:rPr lang="mt-MT" sz="155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”</a:t>
            </a:r>
            <a:endParaRPr lang="en-US" sz="15500" b="1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Il-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missier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qal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lill-qaddej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endParaRPr lang="mt-MT" sz="16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mt-MT" sz="15500" b="1" i="1" dirty="0">
                <a:solidFill>
                  <a:srgbClr val="2F144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lang="en-US" sz="15500" b="1" i="1" dirty="0" err="1">
                <a:solidFill>
                  <a:srgbClr val="2F144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Ħudu</a:t>
            </a:r>
            <a:r>
              <a:rPr lang="en-US" sz="15500" b="1" i="1" dirty="0">
                <a:solidFill>
                  <a:srgbClr val="2F144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2F144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għand</a:t>
            </a:r>
            <a:r>
              <a:rPr lang="en-US" sz="15500" b="1" i="1" dirty="0">
                <a:solidFill>
                  <a:srgbClr val="2F144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2F144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ommu</a:t>
            </a:r>
            <a:r>
              <a:rPr lang="en-US" sz="15500" b="1" i="1" dirty="0">
                <a:solidFill>
                  <a:srgbClr val="2F144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  <a:r>
              <a:rPr lang="mt-MT" sz="15500" b="1" i="1" dirty="0">
                <a:solidFill>
                  <a:srgbClr val="2F144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”</a:t>
            </a:r>
            <a:r>
              <a:rPr lang="en-US" sz="15500" b="1" i="1" dirty="0">
                <a:solidFill>
                  <a:srgbClr val="2F144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mt-MT" sz="15500" b="1" i="1" dirty="0">
              <a:solidFill>
                <a:srgbClr val="2F144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Dak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ħadu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, u</a:t>
            </a: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wasslu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għand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ommu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22353561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0" y="57737"/>
            <a:ext cx="23353713" cy="1251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“Din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m’hijiex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marda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endParaRPr lang="mt-MT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tal-mewt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iżda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hi </a:t>
            </a:r>
            <a:endParaRPr lang="mt-MT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għall-glorja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ta’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Alla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biex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biha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tingħata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glorja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endParaRPr lang="mt-MT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lill-Iben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ta’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Alla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41882797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0" y="0"/>
            <a:ext cx="23353713" cy="1251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Ġesù kien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iħobbhom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lil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spc="-3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Marta u </a:t>
            </a:r>
            <a:r>
              <a:rPr lang="en-US" sz="16000" spc="-3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lil</a:t>
            </a:r>
            <a:r>
              <a:rPr lang="en-US" sz="16000" spc="-3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spc="-3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oħtha</a:t>
            </a:r>
            <a:r>
              <a:rPr lang="en-US" sz="16000" spc="-3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u </a:t>
            </a:r>
            <a:r>
              <a:rPr lang="en-US" sz="16000" spc="-3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lil</a:t>
            </a:r>
            <a:r>
              <a:rPr lang="en-US" sz="16000" spc="-3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spc="-3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Lażżru</a:t>
            </a:r>
            <a:r>
              <a:rPr lang="en-US" sz="16000" spc="-3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. 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Meta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sama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’ li dan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marad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sz="16000" spc="-3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baqa</a:t>
            </a:r>
            <a:r>
              <a:rPr lang="en-US" sz="16000" spc="-3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’ </a:t>
            </a:r>
            <a:r>
              <a:rPr lang="en-US" sz="16000" spc="-3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jumejn</a:t>
            </a:r>
            <a:r>
              <a:rPr lang="en-US" sz="16000" spc="-3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spc="-3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oħra</a:t>
            </a:r>
            <a:r>
              <a:rPr lang="en-US" sz="16000" spc="-3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fejn kien, 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u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mbagħad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qal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lid-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dixxipli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: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2255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0" y="42450"/>
            <a:ext cx="23353713" cy="1251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Ejjew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nerġgħu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mmorru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endParaRPr lang="mt-MT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l-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Lhudija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”. </a:t>
            </a:r>
            <a:endParaRPr lang="mt-MT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Qalulu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d-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dixxipli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: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“Rabbi, il-</a:t>
            </a:r>
            <a:r>
              <a:rPr lang="en-US" sz="160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Lhud</a:t>
            </a:r>
            <a:r>
              <a:rPr lang="en-US" sz="160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għadhom</a:t>
            </a:r>
            <a:r>
              <a:rPr lang="en-US" sz="160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kemm</a:t>
            </a:r>
            <a:r>
              <a:rPr lang="en-US" sz="160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kienu</a:t>
            </a:r>
            <a:r>
              <a:rPr lang="en-US" sz="160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qegħdin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1979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339432" y="1735221"/>
            <a:ext cx="22674848" cy="9129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ifittxu</a:t>
            </a:r>
            <a:r>
              <a:rPr lang="en-US" sz="160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li </a:t>
            </a:r>
            <a:r>
              <a:rPr lang="en-US" sz="160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jħaġġruk</a:t>
            </a:r>
            <a:r>
              <a:rPr lang="en-US" sz="160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u int </a:t>
            </a:r>
            <a:r>
              <a:rPr lang="en-US" sz="160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rieġa</a:t>
            </a:r>
            <a:r>
              <a:rPr lang="en-US" sz="160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’ </a:t>
            </a:r>
            <a:r>
              <a:rPr lang="en-US" sz="160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sejjer</a:t>
            </a:r>
            <a:r>
              <a:rPr lang="en-US" sz="160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hemm?”.</a:t>
            </a: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endParaRPr lang="mt-MT" sz="10000" b="1" i="1" dirty="0">
              <a:solidFill>
                <a:srgbClr val="582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Weġibhom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Ġesù: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7435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1395" y="1273556"/>
            <a:ext cx="23353713" cy="1005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Mhux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tnax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-il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siegħa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fiha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l-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ġurnata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?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Sakemm</a:t>
            </a:r>
            <a:endParaRPr lang="en-US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wieħed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jimxi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binhar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ma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jitfixkilx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8746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-24753" y="0"/>
            <a:ext cx="23353713" cy="1251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għax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ikun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qiegħed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jara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d-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dawl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ta’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dinid-dinja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. Imma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jekk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jimxi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bil-lejl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jitfixkel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għax ma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jkollux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dawl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”. </a:t>
            </a:r>
            <a:endParaRPr lang="mt-MT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7907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A84E18-E326-269E-001B-9DDC1ACFC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>
            <a:extLst>
              <a:ext uri="{FF2B5EF4-FFF2-40B4-BE49-F238E27FC236}">
                <a16:creationId xmlns:a16="http://schemas.microsoft.com/office/drawing/2014/main" id="{A6390117-77E4-F481-33A7-C7155AD2C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817458"/>
            <a:ext cx="23353713" cy="4965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469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Qalilhom</a:t>
            </a:r>
            <a:r>
              <a:rPr lang="en-US" sz="15469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5469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hekk</a:t>
            </a:r>
            <a:r>
              <a:rPr lang="en-US" sz="15469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u </a:t>
            </a:r>
            <a:r>
              <a:rPr lang="en-US" sz="15469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mbagħad</a:t>
            </a:r>
            <a:r>
              <a:rPr lang="en-US" sz="15469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5469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issokta</a:t>
            </a:r>
            <a:r>
              <a:rPr lang="en-US" sz="15469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5469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jgħidilhom</a:t>
            </a:r>
            <a:r>
              <a:rPr lang="en-US" sz="15469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:</a:t>
            </a:r>
            <a:endParaRPr lang="mt-MT" sz="15469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1817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410729" y="247837"/>
            <a:ext cx="22674848" cy="12106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Ħabibna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Lażżru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rieqed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iżda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ħa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mmur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u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nqajmu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”.</a:t>
            </a:r>
            <a:endParaRPr lang="mt-MT" sz="15469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Qalulu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d-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dixxipli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: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469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</a:t>
            </a:r>
            <a:r>
              <a:rPr lang="en-US" sz="15469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Mulej</a:t>
            </a:r>
            <a:r>
              <a:rPr lang="en-US" sz="15469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</a:t>
            </a:r>
            <a:r>
              <a:rPr lang="en-US" sz="15469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jekk</a:t>
            </a:r>
            <a:r>
              <a:rPr lang="en-US" sz="15469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inhu</a:t>
            </a:r>
            <a:r>
              <a:rPr lang="en-US" sz="15469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rieqed</a:t>
            </a:r>
            <a:r>
              <a:rPr lang="en-US" sz="15469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</a:t>
            </a:r>
            <a:r>
              <a:rPr lang="en-US" sz="15469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jiġifieri</a:t>
            </a:r>
            <a:r>
              <a:rPr lang="en-US" sz="15469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se </a:t>
            </a:r>
            <a:r>
              <a:rPr lang="en-US" sz="15469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jfiq</a:t>
            </a:r>
            <a:r>
              <a:rPr lang="en-US" sz="15469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”. </a:t>
            </a:r>
            <a:endParaRPr lang="mt-MT" sz="15469" b="1" i="1" dirty="0">
              <a:solidFill>
                <a:srgbClr val="582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9279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1" y="84900"/>
            <a:ext cx="23353712" cy="1251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Iżda Ġesù kien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tkellem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mill-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mewt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tiegħu, u huma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ħaduha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li kien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qalilhom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fuq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l-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irqad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ta’ meta wieħed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ikun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bin-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ngħas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.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6351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339432" y="3735769"/>
            <a:ext cx="22674848" cy="512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Imbagħad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qalilhom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ċar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u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tond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: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705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-1" y="157923"/>
            <a:ext cx="23353713" cy="12518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u t-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tifel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baqa’f’ħoġorha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sa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nofsinhar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umbagħad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miet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. Hi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telgħet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tmiddu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fuq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il-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friex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tal-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bniedem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ta’ Alla,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għalqet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warajha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, u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ħarġet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212273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41851-EF92-588F-810F-EB1DF30D7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>
            <a:extLst>
              <a:ext uri="{FF2B5EF4-FFF2-40B4-BE49-F238E27FC236}">
                <a16:creationId xmlns:a16="http://schemas.microsoft.com/office/drawing/2014/main" id="{BF8E882A-EE02-42A8-C875-3342B7254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0"/>
            <a:ext cx="23353713" cy="1251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Lażżru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miet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. U jiena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nifraħ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minħabba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fikom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li ma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kontx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hemm,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ħalli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temmnu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. Iżda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ejjew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immorru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sa</a:t>
            </a:r>
            <a:r>
              <a:rPr lang="en-US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ħdejh”. </a:t>
            </a:r>
            <a:endParaRPr lang="mt-MT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97455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-1" y="84900"/>
            <a:ext cx="23353713" cy="1251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Tumas,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imlaqqam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it-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Tewmi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qal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lil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sħabu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d-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dixxipli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: </a:t>
            </a: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</a:t>
            </a:r>
            <a:r>
              <a:rPr lang="en-US" sz="160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Immorru</a:t>
            </a:r>
            <a:r>
              <a:rPr lang="en-US" sz="160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aħna</a:t>
            </a:r>
            <a:r>
              <a:rPr lang="en-US" sz="160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wkoll</a:t>
            </a:r>
            <a:r>
              <a:rPr lang="en-US" sz="160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ħa</a:t>
            </a:r>
            <a:r>
              <a:rPr lang="en-US" sz="160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mmutu</a:t>
            </a:r>
            <a:r>
              <a:rPr lang="en-US" sz="160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miegħu</a:t>
            </a:r>
            <a:r>
              <a:rPr lang="en-US" sz="16000" b="1" i="1" dirty="0">
                <a:solidFill>
                  <a:srgbClr val="582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7436098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339432" y="2504662"/>
            <a:ext cx="22674848" cy="759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Meta wasal, Ġesù sab li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Lażżru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kien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ġa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ilu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erbat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ijiem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fil-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qabar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.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30051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339432" y="2504662"/>
            <a:ext cx="22674848" cy="759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Betanja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kienet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qrib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Ġerusalemm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xi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ħmistax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-il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stadju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’l hemm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minnha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.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3065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-1" y="84900"/>
            <a:ext cx="23353713" cy="1251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Ħafna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Lhud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kienu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ġew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għand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Marta u Marija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biexifarrġuhom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minħabba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ħuhom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. Kif, mela,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semgħet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li kien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ġej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Ġesù, </a:t>
            </a:r>
          </a:p>
        </p:txBody>
      </p:sp>
    </p:spTree>
    <p:extLst>
      <p:ext uri="{BB962C8B-B14F-4D97-AF65-F5344CB8AC3E}">
        <p14:creationId xmlns:p14="http://schemas.microsoft.com/office/powerpoint/2010/main" val="42136496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339432" y="2504662"/>
            <a:ext cx="22674848" cy="759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Marta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ħarġet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tilqgħu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iżda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Marija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baqgħet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id-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dar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. </a:t>
            </a: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Marta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qalet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lil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Ġesù: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5341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260E8D-2050-CB10-9FEB-3146B5E5B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>
            <a:extLst>
              <a:ext uri="{FF2B5EF4-FFF2-40B4-BE49-F238E27FC236}">
                <a16:creationId xmlns:a16="http://schemas.microsoft.com/office/drawing/2014/main" id="{921014D6-3CE2-ADFF-04BF-FFAF9C43B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729" y="247837"/>
            <a:ext cx="22674848" cy="12106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Mulej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kieku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kont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hawn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ħija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ma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kienx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imut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. Imma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wkoll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issa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jiena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naf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li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kulma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int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titlob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lil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Alla, Alla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jagħtihulek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”. </a:t>
            </a:r>
            <a:endParaRPr lang="mt-MT" sz="15469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8827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0" y="2545507"/>
            <a:ext cx="23353713" cy="7508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Ġesù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qalilha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:</a:t>
            </a: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Ħuk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jerġa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’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jqum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!”. </a:t>
            </a:r>
            <a:endParaRPr lang="mt-MT" sz="15469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15157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D18A6D-6A9A-D8B4-58AC-BBD813F53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>
            <a:extLst>
              <a:ext uri="{FF2B5EF4-FFF2-40B4-BE49-F238E27FC236}">
                <a16:creationId xmlns:a16="http://schemas.microsoft.com/office/drawing/2014/main" id="{354D713E-8535-0E26-3B12-EC02DCAE2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4983"/>
            <a:ext cx="23353713" cy="11346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Qaltlu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Marta: </a:t>
            </a: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endParaRPr lang="mt-MT" sz="10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“Jiena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naf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li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jerġa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’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jqum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fil-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qawmien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mill-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imwiet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endParaRPr lang="mt-MT" sz="15469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fl-aħħar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jum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”.  </a:t>
            </a:r>
            <a:endParaRPr lang="mt-MT" sz="15469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20377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339432" y="626648"/>
            <a:ext cx="22674848" cy="11346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Qalilha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Ġesù:</a:t>
            </a: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endParaRPr lang="mt-MT" sz="10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“Jiena hu l-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qawmien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u </a:t>
            </a:r>
            <a:endParaRPr lang="mt-MT" sz="15469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l-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ħajja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. Kull min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jemmen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fija,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ukoll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jekk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imut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jgħix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; </a:t>
            </a:r>
            <a:endParaRPr lang="mt-MT" sz="15469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123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-681" y="2502953"/>
            <a:ext cx="23353713" cy="7594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Imbagħad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daħal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Eli</a:t>
            </a: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ż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ew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endParaRPr lang="mt-MT" sz="16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il-profeta, u ara, it-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tifel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kien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mimdud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mejjet</a:t>
            </a: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fuq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friexu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9658877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339432" y="2627196"/>
            <a:ext cx="22674848" cy="7345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u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kull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min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jgħix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u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jemmen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fija, dan ma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jmut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qatt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.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Temmnu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inti dan?”. </a:t>
            </a:r>
            <a:endParaRPr lang="mt-MT" sz="15469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91405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339432" y="1396090"/>
            <a:ext cx="22674848" cy="9807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marL="0" marR="0" lvl="0" indent="0" algn="ctr" defTabSz="91257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t>Weġbitu: </a:t>
            </a:r>
            <a:endParaRPr kumimoji="0" lang="mt-MT" sz="16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“Iva,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Mulej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jiena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nemmen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li inti l-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Messija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l-Iben ta’ Alla, dak li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ġie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fid-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dinja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14318919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339432" y="194150"/>
            <a:ext cx="22674848" cy="1251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v-SE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Kif qalet dan, marret issejjaħ lil oħtha Marija u</a:t>
            </a: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minn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taħt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l-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ilsien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qaltilha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: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“L-</a:t>
            </a:r>
            <a:r>
              <a:rPr lang="en-US" sz="160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Imgħallem</a:t>
            </a:r>
            <a:r>
              <a:rPr lang="en-US" sz="16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60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hawn</a:t>
            </a:r>
            <a:r>
              <a:rPr lang="en-US" sz="16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u qiegħed </a:t>
            </a:r>
            <a:r>
              <a:rPr lang="en-US" sz="160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isejjaħlek</a:t>
            </a:r>
            <a:r>
              <a:rPr lang="en-US" sz="16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”. </a:t>
            </a:r>
            <a:endParaRPr lang="mt-MT" sz="160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6242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339432" y="2504662"/>
            <a:ext cx="22674848" cy="759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Dik,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malli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semgħetha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qamet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minnufih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u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marret</a:t>
            </a:r>
            <a:endParaRPr lang="en-US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ħdejh.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0126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120A5-D13C-67A6-C163-239B90311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>
            <a:extLst>
              <a:ext uri="{FF2B5EF4-FFF2-40B4-BE49-F238E27FC236}">
                <a16:creationId xmlns:a16="http://schemas.microsoft.com/office/drawing/2014/main" id="{E733B567-DDB4-8AF8-1FE7-0C05594CB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432" y="1273556"/>
            <a:ext cx="22674848" cy="1005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Ġesù kien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għadu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ma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daħalx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fir-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raħal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imma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baqa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’ fejn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kienet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ġiet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tiltaqa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’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miegħu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Marta.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37995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0" y="35298"/>
            <a:ext cx="23353713" cy="1251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Il-Lhud li kienu d-dar ma’</a:t>
            </a: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Marija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biex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ifarrġuha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kif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rawha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tqum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malajr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u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toħroġ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marru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warajha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għax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stħajluha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sejra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lejn</a:t>
            </a:r>
            <a:endParaRPr lang="en-US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19810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0" y="0"/>
            <a:ext cx="23353713" cy="1251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il-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qabar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biex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toqgħod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tibki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hemm.</a:t>
            </a: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Meta Marija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waslet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fejn kien Ġesù u ratu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nxteħtet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f’riġlejh,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tgħidlu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: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08150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2126E-5F78-8B59-324C-986BD0F45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>
            <a:extLst>
              <a:ext uri="{FF2B5EF4-FFF2-40B4-BE49-F238E27FC236}">
                <a16:creationId xmlns:a16="http://schemas.microsoft.com/office/drawing/2014/main" id="{065FD243-1961-07BA-E3CF-1D356CF88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3817458"/>
            <a:ext cx="23353713" cy="4965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469" b="1" i="1" dirty="0">
                <a:solidFill>
                  <a:srgbClr val="0000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</a:t>
            </a:r>
            <a:r>
              <a:rPr lang="en-US" sz="15469" b="1" i="1" dirty="0" err="1">
                <a:solidFill>
                  <a:srgbClr val="0000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Mulej</a:t>
            </a:r>
            <a:r>
              <a:rPr lang="en-US" sz="15469" b="1" i="1" dirty="0">
                <a:solidFill>
                  <a:srgbClr val="0000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</a:t>
            </a:r>
            <a:r>
              <a:rPr lang="en-US" sz="15469" b="1" i="1" dirty="0" err="1">
                <a:solidFill>
                  <a:srgbClr val="0000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kieku</a:t>
            </a:r>
            <a:r>
              <a:rPr lang="en-US" sz="15469" b="1" i="1" dirty="0">
                <a:solidFill>
                  <a:srgbClr val="0000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00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kont</a:t>
            </a:r>
            <a:r>
              <a:rPr lang="en-US" sz="15469" b="1" i="1" dirty="0">
                <a:solidFill>
                  <a:srgbClr val="0000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00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hawn</a:t>
            </a:r>
            <a:r>
              <a:rPr lang="en-US" sz="15469" b="1" i="1" dirty="0">
                <a:solidFill>
                  <a:srgbClr val="0000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00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ħija</a:t>
            </a:r>
            <a:r>
              <a:rPr lang="en-US" sz="15469" b="1" i="1" dirty="0">
                <a:solidFill>
                  <a:srgbClr val="0000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ma </a:t>
            </a:r>
            <a:r>
              <a:rPr lang="en-US" sz="15469" b="1" i="1" dirty="0" err="1">
                <a:solidFill>
                  <a:srgbClr val="0000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kienx</a:t>
            </a:r>
            <a:r>
              <a:rPr lang="en-US" sz="15469" b="1" i="1" dirty="0">
                <a:solidFill>
                  <a:srgbClr val="0000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00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imut</a:t>
            </a:r>
            <a:r>
              <a:rPr lang="en-US" sz="15469" b="1" i="1" dirty="0">
                <a:solidFill>
                  <a:srgbClr val="0000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”. </a:t>
            </a:r>
            <a:endParaRPr lang="mt-MT" sz="15469" b="1" i="1" dirty="0">
              <a:solidFill>
                <a:srgbClr val="00007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9664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410729" y="247837"/>
            <a:ext cx="22674848" cy="12106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469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Ġesù, kif </a:t>
            </a:r>
            <a:r>
              <a:rPr lang="en-US" sz="15469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ra</a:t>
            </a:r>
            <a:r>
              <a:rPr lang="en-US" sz="15469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5469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lilha</a:t>
            </a:r>
            <a:r>
              <a:rPr lang="en-US" sz="15469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5469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tibki</a:t>
            </a:r>
            <a:r>
              <a:rPr lang="en-US" sz="15469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u </a:t>
            </a:r>
            <a:endParaRPr lang="mt-MT" sz="15469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469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l-</a:t>
            </a:r>
            <a:r>
              <a:rPr lang="en-US" sz="15469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Lhud</a:t>
            </a:r>
            <a:r>
              <a:rPr lang="en-US" sz="15469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li </a:t>
            </a:r>
            <a:r>
              <a:rPr lang="en-US" sz="15469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ġew</a:t>
            </a:r>
            <a:r>
              <a:rPr lang="en-US" sz="15469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5469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magħha</a:t>
            </a:r>
            <a:r>
              <a:rPr lang="en-US" sz="15469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sz="15469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jibku</a:t>
            </a:r>
            <a:r>
              <a:rPr lang="en-US" sz="15469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5469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wkoll</a:t>
            </a:r>
            <a:r>
              <a:rPr lang="en-US" sz="15469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sz="15469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ħass</a:t>
            </a:r>
            <a:r>
              <a:rPr lang="en-US" sz="15469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5469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ruħu</a:t>
            </a:r>
            <a:r>
              <a:rPr lang="en-US" sz="15469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5469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mqanqal</a:t>
            </a:r>
            <a:r>
              <a:rPr lang="en-US" sz="15469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u </a:t>
            </a:r>
            <a:r>
              <a:rPr lang="en-US" sz="15469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tħawwad</a:t>
            </a:r>
            <a:r>
              <a:rPr lang="en-US" sz="15469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5469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ħafna</a:t>
            </a:r>
            <a:r>
              <a:rPr lang="en-US" sz="15469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. 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Fejn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qegħedtuh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?”, </a:t>
            </a:r>
            <a:endParaRPr lang="mt-MT" sz="15469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06125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0" y="35298"/>
            <a:ext cx="23353713" cy="1251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staqsiehom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. Huma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weġbuh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: </a:t>
            </a: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</a:t>
            </a:r>
            <a:r>
              <a:rPr lang="en-US" sz="160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Mulej</a:t>
            </a:r>
            <a:r>
              <a:rPr lang="en-US" sz="16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</a:t>
            </a:r>
            <a:r>
              <a:rPr lang="en-US" sz="160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ejja</a:t>
            </a:r>
            <a:r>
              <a:rPr lang="en-US" sz="16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u </a:t>
            </a:r>
            <a:r>
              <a:rPr lang="en-US" sz="160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ara</a:t>
            </a:r>
            <a:r>
              <a:rPr lang="en-US" sz="16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”. </a:t>
            </a:r>
            <a:endParaRPr lang="mt-MT" sz="160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U Ġesù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beka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.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Għalhekk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il-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Lhud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qalu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: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“Ara </a:t>
            </a:r>
            <a:r>
              <a:rPr lang="en-US" sz="160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kemm</a:t>
            </a:r>
            <a:r>
              <a:rPr lang="en-US" sz="160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kien </a:t>
            </a:r>
            <a:r>
              <a:rPr lang="en-US" sz="160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iħobbu</a:t>
            </a:r>
            <a:r>
              <a:rPr lang="en-US" sz="160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!”.</a:t>
            </a:r>
            <a:r>
              <a:rPr lang="en-US" sz="15469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endParaRPr lang="mt-MT" sz="15469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894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0" y="-18454"/>
            <a:ext cx="23353713" cy="12518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Daħal, għalaq il-bieb warajhom it-tnejn, u beda</a:t>
            </a:r>
            <a:r>
              <a:rPr lang="en-GB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j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itlob</a:t>
            </a: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lill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-Mulej.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Imbaghad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tala’, u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mtedd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fuq it-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tifel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, qiegħed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fommu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fuq</a:t>
            </a: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fommu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127001675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-1" y="247837"/>
            <a:ext cx="23353713" cy="121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spc="-3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Iżda xi </a:t>
            </a:r>
            <a:r>
              <a:rPr lang="en-US" sz="16000" spc="-3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wħud</a:t>
            </a:r>
            <a:r>
              <a:rPr lang="en-US" sz="16000" spc="-3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spc="-3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minnhom</a:t>
            </a:r>
            <a:r>
              <a:rPr lang="en-US" sz="16000" spc="-3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spc="-3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qalu</a:t>
            </a:r>
            <a:r>
              <a:rPr lang="en-US" sz="16000" spc="-3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: </a:t>
            </a:r>
            <a:endParaRPr lang="mt-MT" sz="16000" spc="-3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469" b="1" i="1" spc="-29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“Ma </a:t>
            </a:r>
            <a:r>
              <a:rPr lang="en-US" sz="15469" b="1" i="1" spc="-29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setax</a:t>
            </a:r>
            <a:r>
              <a:rPr lang="en-US" sz="15469" b="1" i="1" spc="-29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dan il</a:t>
            </a:r>
            <a:r>
              <a:rPr lang="mt-MT" sz="15469" b="1" i="1" spc="-29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-</a:t>
            </a:r>
            <a:r>
              <a:rPr lang="en-US" sz="15469" b="1" i="1" spc="-29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bniedem</a:t>
            </a:r>
            <a:r>
              <a:rPr lang="en-US" sz="15469" b="1" i="1" spc="-29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li </a:t>
            </a:r>
            <a:r>
              <a:rPr lang="en-US" sz="15469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fetaħ</a:t>
            </a:r>
            <a:r>
              <a:rPr lang="en-US" sz="15469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għajnejn</a:t>
            </a:r>
            <a:r>
              <a:rPr lang="en-US" sz="15469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l-</a:t>
            </a:r>
            <a:r>
              <a:rPr lang="en-US" sz="15469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agħma</a:t>
            </a:r>
            <a:r>
              <a:rPr lang="en-US" sz="15469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</a:t>
            </a:r>
            <a:r>
              <a:rPr lang="en-US" sz="15469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jagħmel</a:t>
            </a:r>
            <a:r>
              <a:rPr lang="en-US" sz="15469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ukoll</a:t>
            </a:r>
            <a:r>
              <a:rPr lang="en-US" sz="15469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li dan ma </a:t>
            </a:r>
            <a:r>
              <a:rPr lang="en-US" sz="15469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jmutx</a:t>
            </a:r>
            <a:r>
              <a:rPr lang="en-US" sz="15469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?”.</a:t>
            </a:r>
          </a:p>
        </p:txBody>
      </p:sp>
    </p:spTree>
    <p:extLst>
      <p:ext uri="{BB962C8B-B14F-4D97-AF65-F5344CB8AC3E}">
        <p14:creationId xmlns:p14="http://schemas.microsoft.com/office/powerpoint/2010/main" val="391071874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339432" y="84900"/>
            <a:ext cx="22674848" cy="1251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Ġesù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ħass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ruħu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mqanqal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għal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darb’oħra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u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resaq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lejn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il-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qabar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. Dan kien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għar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magħluq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bi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blata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fuqu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. Ġesù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qal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: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09648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339432" y="5007719"/>
            <a:ext cx="22674848" cy="2584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Neħħu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l-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blata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”. </a:t>
            </a:r>
            <a:endParaRPr lang="mt-MT" sz="15469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52810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2D3272-8895-6FE2-CF5F-E55752B62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>
            <a:extLst>
              <a:ext uri="{FF2B5EF4-FFF2-40B4-BE49-F238E27FC236}">
                <a16:creationId xmlns:a16="http://schemas.microsoft.com/office/drawing/2014/main" id="{46DFC218-7568-B783-54A0-F0F1CDDDC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432" y="1355245"/>
            <a:ext cx="22674848" cy="9889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Marta,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oħt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il-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mejjet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qaltlu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: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Mulej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issa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beda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jrejjaħ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;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ġa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ilu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erbat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ijiem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mejjet</a:t>
            </a:r>
            <a:r>
              <a:rPr lang="en-US" sz="15469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”. </a:t>
            </a:r>
            <a:endParaRPr lang="mt-MT" sz="15469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Qalilha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Ġesù: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70330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410729" y="2627119"/>
            <a:ext cx="22674848" cy="7345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“Ma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għedtlekx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li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jekk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inti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temmen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tara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l-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glorja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ta’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Alla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?” </a:t>
            </a:r>
            <a:endParaRPr lang="mt-MT" sz="15469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2726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410729" y="2627119"/>
            <a:ext cx="22674848" cy="759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Imbagħad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neħħew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il-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blata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. Ġesù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rafa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’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għajnejh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’il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fuq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u</a:t>
            </a:r>
            <a:r>
              <a:rPr lang="mt-MT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qal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: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76153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410729" y="247837"/>
            <a:ext cx="22674848" cy="12106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469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Missier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irroddlok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ħajr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li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smajtni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.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Kont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naf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li inti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dejjem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tismagħni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imma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għidt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dan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minħabba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n-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nies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li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hawn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madwari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</a:t>
            </a:r>
            <a:endParaRPr lang="mt-MT" sz="15469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20146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410729" y="247837"/>
            <a:ext cx="22674848" cy="12270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biex huma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jemmnu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li inti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bgħattni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”. </a:t>
            </a:r>
            <a:endParaRPr lang="mt-MT" sz="15469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Kif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qal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hekk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għajjat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b’leħen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għoli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: 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Lażżru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,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oħroġ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!”. </a:t>
            </a:r>
            <a:endParaRPr lang="mt-MT" sz="15469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00351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339432" y="1437623"/>
            <a:ext cx="22674848" cy="1005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U dak li kien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mejjet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ħareġ,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b’idejh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u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riġlejh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infaxxati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u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b’maktur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ma’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wiċċu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. Ġesù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qalilhom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: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41353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-12477" y="3817458"/>
            <a:ext cx="22674848" cy="4965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“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Ħollulu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l-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faxex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u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ħalluh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15469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imur</a:t>
            </a:r>
            <a:r>
              <a:rPr lang="en-US" sz="15469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rial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417360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0" y="1272641"/>
            <a:ext cx="23353713" cy="10056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għajnejh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fuq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għajnejh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, u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idejh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fuq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idejh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, u, kif kien 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mixħut</a:t>
            </a: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fuqu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ġisem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it-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tifel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beda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jisħon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0574827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28A2E9-175D-55E5-EE98-78021A763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>
            <a:extLst>
              <a:ext uri="{FF2B5EF4-FFF2-40B4-BE49-F238E27FC236}">
                <a16:creationId xmlns:a16="http://schemas.microsoft.com/office/drawing/2014/main" id="{A5B6AF69-5374-1960-998B-C559DBCD13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432" y="1273556"/>
            <a:ext cx="22674848" cy="1005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2050" tIns="101026" rIns="202050" bIns="101026">
            <a:spAutoFit/>
          </a:bodyPr>
          <a:lstStyle>
            <a:defPPr>
              <a:defRPr lang="en-US"/>
            </a:defPPr>
            <a:lvl1pPr>
              <a:defRPr sz="6000">
                <a:latin typeface="Maltese Times Roman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fontAlgn="base">
              <a:spcBef>
                <a:spcPct val="0"/>
              </a:spcBef>
              <a:spcAft>
                <a:spcPct val="0"/>
              </a:spcAft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ctr" defTabSz="91257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Ħafna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mil-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Lhud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, li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kienu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ġew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għand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Marija u raw dak li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għamel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Ġesù,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emmnu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fih</a:t>
            </a:r>
            <a:r>
              <a:rPr lang="en-US" sz="160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.</a:t>
            </a:r>
            <a:endParaRPr lang="mt-MT" sz="160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15683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33594" y="6072944"/>
            <a:ext cx="408110" cy="480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2050" tIns="101026" rIns="202050" bIns="101026">
            <a:spAutoFit/>
          </a:bodyPr>
          <a:lstStyle/>
          <a:p>
            <a:pPr defTabSz="912571">
              <a:defRPr/>
            </a:pPr>
            <a:endParaRPr lang="en-US" sz="1796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-1" y="3619537"/>
            <a:ext cx="23353713" cy="4965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2050" tIns="101026" rIns="202050" bIns="101026">
            <a:spAutoFit/>
          </a:bodyPr>
          <a:lstStyle/>
          <a:p>
            <a:pPr algn="ctr" defTabSz="912571">
              <a:defRPr/>
            </a:pPr>
            <a:r>
              <a:rPr lang="en-GB" sz="15469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Il-</a:t>
            </a:r>
            <a:r>
              <a:rPr lang="en-GB" sz="15469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Kelma</a:t>
            </a:r>
            <a:r>
              <a:rPr lang="en-GB" sz="15469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r>
              <a:rPr lang="en-GB" sz="15469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tal-Mulej</a:t>
            </a:r>
            <a:endParaRPr lang="en-GB" sz="15469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charset="0"/>
            </a:endParaRPr>
          </a:p>
          <a:p>
            <a:pPr algn="ctr" defTabSz="912571">
              <a:defRPr/>
            </a:pPr>
            <a:r>
              <a:rPr lang="en-GB" sz="15469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R:/ </a:t>
            </a:r>
            <a:r>
              <a:rPr lang="mt-MT" sz="15469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T</a:t>
            </a:r>
            <a:r>
              <a:rPr lang="en-GB" sz="15469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ifħir</a:t>
            </a:r>
            <a:r>
              <a:rPr lang="en-GB" sz="15469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r>
              <a:rPr lang="en-GB" sz="15469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lilek</a:t>
            </a:r>
            <a:r>
              <a:rPr lang="en-GB" sz="15469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 </a:t>
            </a:r>
            <a:r>
              <a:rPr lang="en-GB" sz="15469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charset="0"/>
              </a:rPr>
              <a:t>Kristu</a:t>
            </a:r>
            <a:endParaRPr lang="en-US" sz="15469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57990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9"/>
          <p:cNvSpPr>
            <a:spLocks noChangeArrowheads="1"/>
          </p:cNvSpPr>
          <p:nvPr/>
        </p:nvSpPr>
        <p:spPr bwMode="auto">
          <a:xfrm>
            <a:off x="393842" y="94222"/>
            <a:ext cx="22637894" cy="1199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mt-MT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Jiena nemmen f’All</a:t>
            </a:r>
            <a:r>
              <a:rPr lang="en-GB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</a:t>
            </a:r>
            <a:r>
              <a:rPr lang="mt-MT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wieħed, il-Missier li jista’ kollox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  <a:r>
              <a:rPr lang="mt-MT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ħalaq is-sema u </a:t>
            </a:r>
            <a:endParaRPr lang="en-GB" altLang="en-US" sz="15469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mt-MT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l-art, dak kollu li jidher u dak li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jidhirx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469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2808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044" y="302480"/>
            <a:ext cx="22781625" cy="119950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f’Mulej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wieħed Ġesù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Kristu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Iben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waħdieni ta’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</a:p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mill-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qabel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kull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żmien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469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97105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044" y="269871"/>
            <a:ext cx="22781625" cy="119950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 minn Alla,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minn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Alla veru minn Alla veru,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mhux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magħmul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natura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waħda</a:t>
            </a:r>
            <a:r>
              <a:rPr lang="mt-MT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469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</a:t>
            </a:r>
            <a:r>
              <a:rPr lang="en-US" altLang="en-US" sz="15469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al-</a:t>
            </a:r>
            <a:r>
              <a:rPr lang="en-US" altLang="en-US" sz="15469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469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469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469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bih</a:t>
            </a:r>
            <a:r>
              <a:rPr lang="en-US" altLang="en-US" sz="15469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469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sar</a:t>
            </a:r>
            <a:r>
              <a:rPr lang="mt-MT" altLang="en-US" sz="15469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469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kollox</a:t>
            </a:r>
            <a:r>
              <a:rPr lang="en-US" altLang="en-US" sz="15469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  <a:r>
              <a:rPr lang="en-US" altLang="en-US" sz="15469" spc="-150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365955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9"/>
          <p:cNvSpPr>
            <a:spLocks noChangeArrowheads="1"/>
          </p:cNvSpPr>
          <p:nvPr/>
        </p:nvSpPr>
        <p:spPr bwMode="auto">
          <a:xfrm>
            <a:off x="321976" y="251898"/>
            <a:ext cx="22709760" cy="1199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mt-MT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Niżel mis-smewwiet għalina </a:t>
            </a:r>
          </a:p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mt-MT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l-bnedmin u għall-fidwa</a:t>
            </a:r>
          </a:p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mt-MT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tagħna. 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ġisem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endParaRPr lang="mt-MT" altLang="en-US" sz="15469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bis-se</a:t>
            </a:r>
            <a:r>
              <a:rPr lang="mt-MT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tal-Ispirtu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s-Santu minn Marija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Verġni</a:t>
            </a:r>
            <a:endParaRPr lang="mt-MT" altLang="en-US" sz="15469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0425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110" y="251898"/>
            <a:ext cx="22781625" cy="1199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it-IT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sar bniedem. Sallbuh għalina, bata taħt Ponzju Pilatu, miet u difnuh, u </a:t>
            </a:r>
          </a:p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it-IT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fit-tielet jum qam minn bejn l-imwiet, skont</a:t>
            </a:r>
            <a:endParaRPr lang="mt-MT" altLang="en-US" sz="15469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37530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110" y="341737"/>
            <a:ext cx="22781625" cy="1199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it-IT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il-Kotba mqaddsa, </a:t>
            </a:r>
          </a:p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it-IT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tela’ s-sema, u qieghed fuq</a:t>
            </a:r>
          </a:p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it-IT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il-lemin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tal-Missier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</a:p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għandu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jerġa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jiġi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bil-glorja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biex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jagħmel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ħaqq</a:t>
            </a:r>
            <a:endParaRPr lang="mt-MT" altLang="en-US" sz="15469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0346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110" y="341737"/>
            <a:ext cx="22781625" cy="1199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ħajjin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u mill-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mejtin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u s-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saltna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tiegħu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jkollhiex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tmiem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U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fl-Ispirtu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s-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Mulej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jagħti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ħajja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469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ġej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fi-FI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mill-Missier u mill-Iben:</a:t>
            </a:r>
            <a:r>
              <a:rPr lang="en-US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7858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10438" y="1388057"/>
            <a:ext cx="23353713" cy="98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Eliżew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raġa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’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qabad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jimxi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 ’l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hawn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 u ’l hemm mad-dar, u għal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darba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oħra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 mar u </a:t>
            </a:r>
            <a:r>
              <a:rPr lang="en-US" sz="155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mtedd</a:t>
            </a:r>
            <a:r>
              <a:rPr lang="en-US" sz="15500" dirty="0">
                <a:solidFill>
                  <a:srgbClr val="000000"/>
                </a:solidFill>
                <a:latin typeface="Times New Roman" panose="02020603050405020304" pitchFamily="18" charset="0"/>
              </a:rPr>
              <a:t> fuq i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t-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tifel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endParaRPr lang="mt-MT" sz="16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15092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1977" y="1492768"/>
            <a:ext cx="22709759" cy="9614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li Hu meqjum u mweġġah flimkien mal-Missier u </a:t>
            </a:r>
          </a:p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mal-Iben. Hu li tkellem b’fomm il-profeti.</a:t>
            </a:r>
          </a:p>
        </p:txBody>
      </p:sp>
    </p:spTree>
    <p:extLst>
      <p:ext uri="{BB962C8B-B14F-4D97-AF65-F5344CB8AC3E}">
        <p14:creationId xmlns:p14="http://schemas.microsoft.com/office/powerpoint/2010/main" val="227939143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1977" y="1492768"/>
            <a:ext cx="22709759" cy="9614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fi Knisja waħda, qaddisa, kattolika, appostolika. </a:t>
            </a:r>
          </a:p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Nistqarr magħmudija waħda </a:t>
            </a:r>
          </a:p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għall-maħfra tad-dnubiet. </a:t>
            </a:r>
          </a:p>
        </p:txBody>
      </p:sp>
    </p:spTree>
    <p:extLst>
      <p:ext uri="{BB962C8B-B14F-4D97-AF65-F5344CB8AC3E}">
        <p14:creationId xmlns:p14="http://schemas.microsoft.com/office/powerpoint/2010/main" val="266099252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1977" y="2419212"/>
            <a:ext cx="22709759" cy="7233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nistenna l-qawma </a:t>
            </a:r>
          </a:p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mill-imwiet, u l-ħajja </a:t>
            </a:r>
          </a:p>
          <a:p>
            <a:pPr algn="ctr" defTabSz="1676667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altLang="en-US" sz="15469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taż-żmien li ġej. Ammen.</a:t>
            </a:r>
            <a:endParaRPr lang="en-US" altLang="en-US" sz="990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43541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318214" y="3442474"/>
            <a:ext cx="22678309" cy="513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GB" sz="1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Il-</a:t>
            </a:r>
            <a:r>
              <a:rPr lang="en-GB" sz="16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Kelma</a:t>
            </a:r>
            <a:r>
              <a:rPr lang="en-GB" sz="1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 </a:t>
            </a:r>
            <a:r>
              <a:rPr lang="en-GB" sz="16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tal-Mulej</a:t>
            </a:r>
            <a:endParaRPr lang="en-GB" sz="1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R:/ </a:t>
            </a: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T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if</a:t>
            </a: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ħ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ir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lilek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Kristu</a:t>
            </a:r>
            <a:endParaRPr lang="en-US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42411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7963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A01BEDA-1DB4-F7B9-6E09-F8E3B36B90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>
            <a:extLst>
              <a:ext uri="{FF2B5EF4-FFF2-40B4-BE49-F238E27FC236}">
                <a16:creationId xmlns:a16="http://schemas.microsoft.com/office/drawing/2014/main" id="{774CD1C7-FD7F-6B0F-0861-F7D4FBD90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0782" y="1271847"/>
            <a:ext cx="23353713" cy="10056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438" tIns="102719" rIns="205438" bIns="1027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u dan</a:t>
            </a: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għatas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seba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’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darbiet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, u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bexxaq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għajnejh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. Eli</a:t>
            </a: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ż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ew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imbagħad 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sejjaħ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lil Geha</a:t>
            </a: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ż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, il-</a:t>
            </a:r>
            <a:r>
              <a:rPr lang="en-US" sz="1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qaddej</a:t>
            </a:r>
            <a:r>
              <a:rPr lang="en-US" sz="16000" dirty="0">
                <a:solidFill>
                  <a:srgbClr val="000000"/>
                </a:solidFill>
                <a:latin typeface="Times New Roman" panose="02020603050405020304" pitchFamily="18" charset="0"/>
              </a:rPr>
              <a:t> tiegħu, u qallu: </a:t>
            </a:r>
            <a:endParaRPr lang="mt-MT" sz="16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5342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_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eme2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Theme2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3553</TotalTime>
  <Words>1522</Words>
  <Application>Microsoft Office PowerPoint</Application>
  <PresentationFormat>Custom</PresentationFormat>
  <Paragraphs>231</Paragraphs>
  <Slides>84</Slides>
  <Notes>54</Notes>
  <HiddenSlides>0</HiddenSlides>
  <MMClips>2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84</vt:i4>
      </vt:variant>
    </vt:vector>
  </HeadingPairs>
  <TitlesOfParts>
    <vt:vector size="96" baseType="lpstr">
      <vt:lpstr>Arial</vt:lpstr>
      <vt:lpstr>Calibri</vt:lpstr>
      <vt:lpstr>Consolas</vt:lpstr>
      <vt:lpstr>Corbel</vt:lpstr>
      <vt:lpstr>Times New Roman</vt:lpstr>
      <vt:lpstr>Wingdings</vt:lpstr>
      <vt:lpstr>Wingdings 2</vt:lpstr>
      <vt:lpstr>Wingdings 3</vt:lpstr>
      <vt:lpstr>3_Metro</vt:lpstr>
      <vt:lpstr>Office Theme</vt:lpstr>
      <vt:lpstr>Theme2</vt:lpstr>
      <vt:lpstr>4_Theme2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Il-Mulej ftakar f’Anna u wildet iben u semmietu Samwel..</dc:title>
  <dc:creator>Afred Caruana</dc:creator>
  <cp:lastModifiedBy>Ibragg Licence 01</cp:lastModifiedBy>
  <cp:revision>65</cp:revision>
  <dcterms:created xsi:type="dcterms:W3CDTF">2012-07-21T16:47:17Z</dcterms:created>
  <dcterms:modified xsi:type="dcterms:W3CDTF">2025-02-14T09:01:22Z</dcterms:modified>
</cp:coreProperties>
</file>