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912" r:id="rId2"/>
    <p:sldMasterId id="2147483924" r:id="rId3"/>
    <p:sldMasterId id="2147484282" r:id="rId4"/>
    <p:sldMasterId id="2147484294" r:id="rId5"/>
    <p:sldMasterId id="2147484306" r:id="rId6"/>
    <p:sldMasterId id="2147484318" r:id="rId7"/>
    <p:sldMasterId id="2147484342" r:id="rId8"/>
    <p:sldMasterId id="2147484354" r:id="rId9"/>
    <p:sldMasterId id="2147484366" r:id="rId10"/>
  </p:sldMasterIdLst>
  <p:notesMasterIdLst>
    <p:notesMasterId r:id="rId68"/>
  </p:notesMasterIdLst>
  <p:sldIdLst>
    <p:sldId id="292" r:id="rId11"/>
    <p:sldId id="761" r:id="rId12"/>
    <p:sldId id="762" r:id="rId13"/>
    <p:sldId id="763" r:id="rId14"/>
    <p:sldId id="764" r:id="rId15"/>
    <p:sldId id="765" r:id="rId16"/>
    <p:sldId id="766" r:id="rId17"/>
    <p:sldId id="767" r:id="rId18"/>
    <p:sldId id="768" r:id="rId19"/>
    <p:sldId id="769" r:id="rId20"/>
    <p:sldId id="770" r:id="rId21"/>
    <p:sldId id="771" r:id="rId22"/>
    <p:sldId id="772" r:id="rId23"/>
    <p:sldId id="773" r:id="rId24"/>
    <p:sldId id="774" r:id="rId25"/>
    <p:sldId id="775" r:id="rId26"/>
    <p:sldId id="776" r:id="rId27"/>
    <p:sldId id="777" r:id="rId28"/>
    <p:sldId id="778" r:id="rId29"/>
    <p:sldId id="779" r:id="rId30"/>
    <p:sldId id="780" r:id="rId31"/>
    <p:sldId id="781" r:id="rId32"/>
    <p:sldId id="782" r:id="rId33"/>
    <p:sldId id="783" r:id="rId34"/>
    <p:sldId id="784" r:id="rId35"/>
    <p:sldId id="785" r:id="rId36"/>
    <p:sldId id="293" r:id="rId37"/>
    <p:sldId id="294" r:id="rId38"/>
    <p:sldId id="273" r:id="rId39"/>
    <p:sldId id="786" r:id="rId40"/>
    <p:sldId id="287" r:id="rId41"/>
    <p:sldId id="274" r:id="rId42"/>
    <p:sldId id="787" r:id="rId43"/>
    <p:sldId id="288" r:id="rId44"/>
    <p:sldId id="315" r:id="rId45"/>
    <p:sldId id="316" r:id="rId46"/>
    <p:sldId id="788" r:id="rId47"/>
    <p:sldId id="789" r:id="rId48"/>
    <p:sldId id="621" r:id="rId49"/>
    <p:sldId id="798" r:id="rId50"/>
    <p:sldId id="656" r:id="rId51"/>
    <p:sldId id="296" r:id="rId52"/>
    <p:sldId id="277" r:id="rId53"/>
    <p:sldId id="799" r:id="rId54"/>
    <p:sldId id="800" r:id="rId55"/>
    <p:sldId id="801" r:id="rId56"/>
    <p:sldId id="802" r:id="rId57"/>
    <p:sldId id="803" r:id="rId58"/>
    <p:sldId id="804" r:id="rId59"/>
    <p:sldId id="805" r:id="rId60"/>
    <p:sldId id="806" r:id="rId61"/>
    <p:sldId id="807" r:id="rId62"/>
    <p:sldId id="808" r:id="rId63"/>
    <p:sldId id="809" r:id="rId64"/>
    <p:sldId id="810" r:id="rId65"/>
    <p:sldId id="297" r:id="rId66"/>
    <p:sldId id="299" r:id="rId67"/>
  </p:sldIdLst>
  <p:sldSz cx="23399750" cy="12599988"/>
  <p:notesSz cx="6858000" cy="9144000"/>
  <p:embeddedFontLst>
    <p:embeddedFont>
      <p:font typeface="Consolas" panose="020B0609020204030204" pitchFamily="49" charset="0"/>
      <p:regular r:id="rId69"/>
      <p:bold r:id="rId70"/>
      <p:italic r:id="rId71"/>
      <p:boldItalic r:id="rId72"/>
    </p:embeddedFont>
    <p:embeddedFont>
      <p:font typeface="Corbel" panose="020B0503020204020204" pitchFamily="34" charset="0"/>
      <p:regular r:id="rId73"/>
      <p:bold r:id="rId74"/>
      <p:italic r:id="rId75"/>
      <p:boldItalic r:id="rId76"/>
    </p:embeddedFont>
    <p:embeddedFont>
      <p:font typeface="Franklin Gothic Book" panose="020B0503020102020204" pitchFamily="34" charset="0"/>
      <p:regular r:id="rId77"/>
      <p:italic r:id="rId78"/>
    </p:embeddedFont>
    <p:embeddedFont>
      <p:font typeface="Maltese Times Roman" panose="02027200000000000000"/>
      <p:regular r:id="rId79"/>
      <p:bold r:id="rId80"/>
      <p:italic r:id="rId81"/>
      <p:boldItalic r:id="rId82"/>
    </p:embeddedFont>
    <p:embeddedFont>
      <p:font typeface="Wingdings 2" panose="05020102010507070707" pitchFamily="18" charset="2"/>
      <p:regular r:id="rId83"/>
    </p:embeddedFont>
    <p:embeddedFont>
      <p:font typeface="Wingdings 3" panose="05040102010807070707" pitchFamily="18" charset="2"/>
      <p:regular r:id="rId8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120" y="40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notesMaster" Target="notesMasters/notesMaster1.xml"/><Relationship Id="rId84" Type="http://schemas.openxmlformats.org/officeDocument/2006/relationships/font" Target="fonts/font16.fntdata"/><Relationship Id="rId16" Type="http://schemas.openxmlformats.org/officeDocument/2006/relationships/slide" Target="slides/slide6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font" Target="fonts/font4.fntdata"/><Relationship Id="rId80" Type="http://schemas.openxmlformats.org/officeDocument/2006/relationships/font" Target="fonts/font12.fntdata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font" Target="fonts/font15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1" Type="http://schemas.openxmlformats.org/officeDocument/2006/relationships/font" Target="fonts/font13.fntdata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font" Target="fonts/font8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theme" Target="theme/theme1.xml"/><Relationship Id="rId61" Type="http://schemas.openxmlformats.org/officeDocument/2006/relationships/slide" Target="slides/slide51.xml"/><Relationship Id="rId8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2/20/2025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BAFB4-E385-45B8-BBCB-EA5ACE2A12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758D6-3B09-E718-F808-5CD22B920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3BADB251-CFED-37B8-4465-C6989761A6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8561D3D0-FA3C-2995-7E97-9DB65E20D7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308711AF-5D01-1275-CF4B-213D3EE154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BAFB4-E385-45B8-BBCB-EA5ACE2A12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323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46373-2B2C-A221-F598-13F9A3CFD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AB51924F-430C-054B-1EBD-8BCE317CAE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66F9CDA4-0852-3FC3-973C-8F33EC7571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9C2E5F5E-7E76-8B3A-9C60-7ED56D78AE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BAFB4-E385-45B8-BBCB-EA5ACE2A12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09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69BF8-476B-F0A7-3A4C-D7497AD59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E3C461FB-FF29-58F0-8F6B-E79B0CF791F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AA5576E4-82A1-581A-94C9-4142DFFB00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BFEB2C82-FA13-E47C-D810-A38078D632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BAFB4-E385-45B8-BBCB-EA5ACE2A12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687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4FF25-6441-E7CF-2857-EEFEC3086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81F9AAA5-F557-1603-DE0B-B438AF5594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6C818FF6-0F2C-FD21-719A-94DAE6DB85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59A0F995-31E0-C1DB-8798-44E7D903C4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BAFB4-E385-45B8-BBCB-EA5ACE2A12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132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2572F-8BB2-1A91-D861-993846966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807D646B-71EC-E497-0E28-15CBBFE450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2C4AD4DC-D4DB-030C-DF19-73B294C668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D0003C35-0AD1-FBA6-9634-BC353E4B1D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BAFB4-E385-45B8-BBCB-EA5ACE2A12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057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E8973-C456-77F3-5256-44D856F6D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2746D713-A772-BA2B-E29F-FBECE54F82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D619676B-3102-6527-7503-18692B8EA9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37D0EA4E-9B92-9C77-ABA0-7381F37948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BAFB4-E385-45B8-BBCB-EA5ACE2A12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61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64791-D2F0-13AB-E0F4-51F2683D6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67CF0B0E-F009-30F5-3E86-B9F7CCB57F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61F5E32D-A38E-B566-C106-FB54C0C323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FE6197C5-00A1-0F17-9E43-C8DEEC2CB6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BAFB4-E385-45B8-BBCB-EA5ACE2A12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903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9A66F-BD8F-655B-9848-D44B92DB0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28C7AE5E-FAF2-F873-4CDB-DFFDEEB22C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A8EB2188-0FD1-100B-5112-824E80AA60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25757176-A34B-3185-07CE-D34C3E9080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BAFB4-E385-45B8-BBCB-EA5ACE2A12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345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A294C-9646-EED2-4670-9A70D74C1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CBB0E3C6-655F-D04E-DA35-154F1B068D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B01456EC-A866-3EA9-C2CE-438B9B5984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17A5A4E0-BABF-F847-1D32-93A97A13C2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BAFB4-E385-45B8-BBCB-EA5ACE2A12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26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6B325-675D-5D85-324A-CCF2FE641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DD068CF2-4C08-E39A-79A7-E95E115B55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365ACE79-F478-0D31-079C-3B4CF21696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5ED4E5CF-8BA9-306E-D516-24BCFF172E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BAFB4-E385-45B8-BBCB-EA5ACE2A12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144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D41BF-C404-7114-3437-F8F6072B9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E9BE25C3-C87C-87A1-F01A-F33BD05633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8743F41E-12BC-76BB-479D-379F0A5A31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82BE3786-D8C3-3750-6074-84F8A18138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BAFB4-E385-45B8-BBCB-EA5ACE2A12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896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41C15-464E-348B-D3AD-B003B8F02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D47573C5-937D-C7A3-DE52-C15922D809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112A79ED-9D1F-5C65-FF05-B477E4FE83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806C0A6C-F7A5-A200-0B62-EBC5AA32FE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BAFB4-E385-45B8-BBCB-EA5ACE2A12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15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363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42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578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1053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88825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399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435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201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102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4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48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2/20/2025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2/20/2025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2/20/2025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2/20/2025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2/20/2025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2/20/2025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2/20/2025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2/20/2025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2/20/2025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2/20/2025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2/20/2025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4801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978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010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0772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0820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41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107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3231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14249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5243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768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753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542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335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16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16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164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801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048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381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239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167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393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45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845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4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519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296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709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957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043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425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439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63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41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2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33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2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133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674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181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956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1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165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628B-5C1A-453A-B5E8-6ACF2525B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876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C9F70-1007-45AC-9EA2-8825E6A86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5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6CFC-AA76-4630-8095-0EA9C2C15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058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2A6BA-2706-423F-ADA5-3031FA116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105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611D4-4DD9-40CA-9E61-856D2A576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852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4F8E1-1299-4BF9-B5F9-5408AC110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282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0901F-9289-484A-B1DB-FF77BBEAB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361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A15CA-2BB8-4FE0-A117-823653C51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691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CAB2E-1202-4342-A3F0-B45FC8816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533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52FB8-AC99-4523-ADBB-C6E854290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038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38BD6-CB40-4E27-9822-D9FF8726B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040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67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416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1996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028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3339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2323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4261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6874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5103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3298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24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7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2/20/2025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11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7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1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7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9" r:id="rId1"/>
    <p:sldLayoutId id="2147484320" r:id="rId2"/>
    <p:sldLayoutId id="2147484321" r:id="rId3"/>
    <p:sldLayoutId id="2147484322" r:id="rId4"/>
    <p:sldLayoutId id="2147484323" r:id="rId5"/>
    <p:sldLayoutId id="2147484324" r:id="rId6"/>
    <p:sldLayoutId id="2147484325" r:id="rId7"/>
    <p:sldLayoutId id="2147484326" r:id="rId8"/>
    <p:sldLayoutId id="2147484327" r:id="rId9"/>
    <p:sldLayoutId id="2147484328" r:id="rId10"/>
    <p:sldLayoutId id="21474843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B5794C-A2DF-414C-B3C2-1091F6358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3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2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575500" y="3481833"/>
            <a:ext cx="20609135" cy="5637910"/>
          </a:xfrm>
        </p:spPr>
        <p:txBody>
          <a:bodyPr anchor="t"/>
          <a:lstStyle/>
          <a:p>
            <a:pPr eaLnBrk="1" hangingPunct="1"/>
            <a:r>
              <a:rPr lang="en-US" altLang="en-US" sz="15500" b="1" dirty="0" err="1">
                <a:solidFill>
                  <a:schemeClr val="bg1"/>
                </a:solidFill>
                <a:latin typeface="Times New Roman" pitchFamily="18" charset="0"/>
              </a:rPr>
              <a:t>Qari</a:t>
            </a:r>
            <a:r>
              <a:rPr lang="en-US" altLang="en-US" sz="15500" b="1" dirty="0">
                <a:solidFill>
                  <a:schemeClr val="bg1"/>
                </a:solidFill>
                <a:latin typeface="Times New Roman" pitchFamily="18" charset="0"/>
              </a:rPr>
              <a:t> mill-</a:t>
            </a:r>
            <a:r>
              <a:rPr lang="en-US" altLang="en-US" sz="15500" b="1" dirty="0" err="1">
                <a:solidFill>
                  <a:schemeClr val="bg1"/>
                </a:solidFill>
                <a:latin typeface="Times New Roman" pitchFamily="18" charset="0"/>
              </a:rPr>
              <a:t>Ktieb</a:t>
            </a:r>
            <a:br>
              <a:rPr lang="mt-MT" altLang="en-US" sz="155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tal-Profeta</a:t>
            </a: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Daniel</a:t>
            </a:r>
            <a:b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Dan 13, 41ċ-62</a:t>
            </a:r>
            <a:b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54662" y="8604250"/>
            <a:ext cx="10250470" cy="1743310"/>
          </a:xfrm>
          <a:prstGeom prst="rect">
            <a:avLst/>
          </a:prstGeom>
        </p:spPr>
        <p:txBody>
          <a:bodyPr wrap="square" lIns="202448" tIns="101225" rIns="202448" bIns="101225">
            <a:spAutoFit/>
          </a:bodyPr>
          <a:lstStyle/>
          <a:p>
            <a:pPr>
              <a:defRPr/>
            </a:pPr>
            <a:endParaRPr lang="en-GB" sz="10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Minnufih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kulħadd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raġa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’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lura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anzjani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Danjel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Ejja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oqgħod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f’nofsna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għidilna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li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għandek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tgħid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858133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ladarba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Alla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il-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ġieħ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ta’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anzjan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00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”.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6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Danjel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qalilhom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Ifirduhom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begħduhom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minn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xulxin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ħalli</a:t>
            </a:r>
            <a:endParaRPr kumimoji="0" lang="en-US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DAEDEF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199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ngħarbilhom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jien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firduhom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minn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xulxin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Danjel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sejjaħ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wieħed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minnhom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qallu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“Int, li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xjeħt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fi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ħżunitek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431843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fl-aħħar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dnubietek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tal-imgħoddi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laħquk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dawk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id-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dnubiet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li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għamilt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meta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kont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taqta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’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sentenzi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inġusti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meta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kont</a:t>
            </a:r>
            <a:endParaRPr kumimoji="0" lang="en-US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049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tikkundanna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nies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bla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ħtija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teħles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lill-ħatja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meta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Mulej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  <a:r>
              <a:rPr kumimoji="0" lang="mt-MT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‘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Toqtolx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lil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min hu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bla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ħtija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bniedem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sewwa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</a:t>
            </a:r>
            <a:r>
              <a:rPr kumimoji="0" lang="mt-MT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’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3629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Issa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għidli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ftit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jekk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tassew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rajtha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x’siġra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kienet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dik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li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qbadthom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taħtha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flimkien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?”.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 hu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qallu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674869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Taħt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siġra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tad-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deru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”.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Qallu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Danjel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Sewwa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!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B’din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il-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gidba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tiegħek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ġibt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il-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ħsara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fuq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rasek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stess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għax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anġlu</a:t>
            </a:r>
            <a:endParaRPr kumimoji="0" lang="en-US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717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ta’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Alla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diġà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għandu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ordni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mingħand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Alla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biex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jiġi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jaqsmek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minn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nofsok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”.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Imbagħad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dan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warrbu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</a:t>
            </a:r>
            <a:endParaRPr kumimoji="0" lang="en-US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318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ordna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jġibulu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lill-ieħor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Qallu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“Ja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nisel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il-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Kangħanin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mhux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mil-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Lhud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il-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ġmiel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għamiek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l-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passjoni</a:t>
            </a:r>
            <a:endParaRPr kumimoji="0" lang="en-US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473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115418"/>
            <a:ext cx="22466496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ħassritlek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qalbek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!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Hekk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kontu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ġġibu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ruħkom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mal-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bniet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ta’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Iżrael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u huma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kienu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jibżgħu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endParaRPr kumimoji="0" lang="en-US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8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620672"/>
            <a:ext cx="22466496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F’dak iż-żmien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kkundannaw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Susanna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għall-mewt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7884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1043410"/>
            <a:ext cx="22466496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minnkom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joqogħdu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għalikom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Iżda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waħda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minn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ulied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Ġuda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qagħditx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għal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ħżunitkom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</a:t>
            </a:r>
            <a:endParaRPr kumimoji="0" lang="en-US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26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Għidli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mela: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x’siġra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kienet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dik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li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qbadthom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taħtha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flimkien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?”.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 hu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wieġeb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Taħt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siġra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tal-ballut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1796919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Qallu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Danjel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Sewwa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! Inti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wkoll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b’din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il-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gidba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tiegħek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ġbidt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il-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ħsara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fuq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rasek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stess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Hemm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anġlu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ta’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Alla</a:t>
            </a:r>
            <a:endParaRPr kumimoji="0" lang="en-US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840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diġà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qiegħed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jistenna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bix-xabla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f’idu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biex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iħanxrek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minn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nofsok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ħalli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b’hekk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jeqridkom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it-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tnejn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714227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Imbagħad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ġemgħa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kollha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għajtet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b’leħen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wieħed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bierku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jsalva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min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jittama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fih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lkoll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daru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għaż-żewġt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ixjuħ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endParaRPr kumimoji="0" lang="en-US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321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bi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kliemhom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stess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ikkundannaw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lilhom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infushom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bix-xhieda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falza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li taw, 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għamlulhom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bħalma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huma,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bil-ħażen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ta’</a:t>
            </a:r>
            <a:endParaRPr kumimoji="0" lang="en-US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508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moħħhom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riedu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jagħmlu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lil</a:t>
            </a:r>
            <a:r>
              <a:rPr kumimoji="0" lang="en-US" altLang="en-US" sz="15500" b="0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ħaddieħor</a:t>
            </a:r>
            <a:r>
              <a:rPr kumimoji="0" lang="en-US" altLang="en-US" sz="15500" b="0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; u </a:t>
            </a:r>
            <a:r>
              <a:rPr kumimoji="0" lang="en-US" altLang="en-US" sz="15500" b="0" i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hekk</a:t>
            </a:r>
            <a:r>
              <a:rPr kumimoji="0" lang="en-US" altLang="en-US" sz="15500" b="0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imxew</a:t>
            </a:r>
            <a:r>
              <a:rPr kumimoji="0" lang="en-US" altLang="en-US" sz="15500" b="0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fuq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Liġi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ta’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Mosè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qatluhom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Dakinhar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demm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innoċenti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kien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salvat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</a:t>
            </a:r>
            <a:endParaRPr kumimoji="0" lang="en-US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638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49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roddu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646647" y="4643810"/>
            <a:ext cx="22106456" cy="5084866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857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R:/ Ma </a:t>
            </a:r>
            <a:r>
              <a:rPr kumimoji="0" lang="en-US" sz="15857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nibżax</a:t>
            </a:r>
            <a:r>
              <a:rPr kumimoji="0" lang="en-US" sz="15857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mill-</a:t>
            </a:r>
            <a:r>
              <a:rPr kumimoji="0" lang="en-US" sz="15857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ħsara</a:t>
            </a:r>
            <a:r>
              <a:rPr kumimoji="0" lang="en-US" sz="15857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, </a:t>
            </a:r>
            <a:r>
              <a:rPr kumimoji="0" lang="en-US" sz="15857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Mulej</a:t>
            </a:r>
            <a:r>
              <a:rPr kumimoji="0" lang="en-US" sz="15857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, </a:t>
            </a:r>
            <a:r>
              <a:rPr kumimoji="0" lang="en-US" sz="15857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għax</a:t>
            </a:r>
            <a:r>
              <a:rPr kumimoji="0" lang="en-US" sz="15857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inti </a:t>
            </a:r>
            <a:r>
              <a:rPr kumimoji="0" lang="en-US" sz="15857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miegħi</a:t>
            </a:r>
            <a:endParaRPr kumimoji="0" lang="en-US" sz="15857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1069370" y="709136"/>
            <a:ext cx="19155862" cy="258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altLang="en-US" sz="15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Salm Responsorjali </a:t>
            </a:r>
            <a:endParaRPr kumimoji="0" lang="en-GB" altLang="en-US" sz="15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1428038"/>
            <a:ext cx="22048457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Mulej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hu r-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ragħaj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tiegħi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xejn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jonqosni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f’mergħat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kollha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ħdura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jqegħedni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Imbagħad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Susanna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b’għajta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kbira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qalet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Alla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ta’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dejjem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int li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tara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kulma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hu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moħbi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li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tkun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taf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b’kull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ħaġa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qabel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</a:t>
            </a:r>
          </a:p>
        </p:txBody>
      </p:sp>
    </p:spTree>
    <p:extLst>
      <p:ext uri="{BB962C8B-B14F-4D97-AF65-F5344CB8AC3E}">
        <p14:creationId xmlns:p14="http://schemas.microsoft.com/office/powerpoint/2010/main" val="19346513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675646" y="2339554"/>
            <a:ext cx="22048457" cy="73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Ħdejn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ilma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fejn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nistrieħ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jeħodni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hemm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hu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jrejjaqni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46510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538635" y="3635698"/>
            <a:ext cx="22322480" cy="50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R:/ Ma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nibżax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mill-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ħsara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,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Mulej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,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għax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inti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miegħi</a:t>
            </a:r>
            <a:endParaRPr kumimoji="0" lang="en-US" sz="155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30623" y="1043410"/>
            <a:ext cx="22538504" cy="974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Imexxini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fit-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triq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tas-sewwa</a:t>
            </a:r>
            <a:endParaRPr kumimoji="0" lang="en-US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minħabba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isem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tiegħu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Imqar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jekk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nimxi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f’wied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mudlam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430623" y="179314"/>
            <a:ext cx="22538504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nibżax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mill-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ħsara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għax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inti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miegħi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ħatar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tiegħek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għasluġ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tiegħek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huma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jwennsuni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8266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66627" y="3635698"/>
            <a:ext cx="22466496" cy="50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R:/ Ma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nibżax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mill-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ħsara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,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Mulej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,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għax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inti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miegħi</a:t>
            </a:r>
            <a:endParaRPr kumimoji="0" lang="en-US" sz="155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394619" y="234609"/>
            <a:ext cx="22610512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Int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tħejji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mejda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għalija</a:t>
            </a:r>
            <a:endParaRPr kumimoji="0" lang="en-US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quddiem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għedewwa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tiegħi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Biż-żejt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tidlikli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rasi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u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kalċi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tiegħi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tfawwarli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5041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66627" y="3843290"/>
            <a:ext cx="22466496" cy="50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R:/ Ma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nibżax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mill-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ħsara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,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Mulej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,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għax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inti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miegħi</a:t>
            </a:r>
            <a:endParaRPr kumimoji="0" lang="en-US" sz="155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078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394619" y="234609"/>
            <a:ext cx="22610512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Miegħi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iva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jimxu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tieba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ħniena</a:t>
            </a:r>
            <a:endParaRPr kumimoji="0" lang="en-US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kollha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ta’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ħajti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ngħammar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f’dar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Mulej</a:t>
            </a:r>
            <a:endParaRPr kumimoji="0" lang="en-US" altLang="en-US" sz="15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sakemm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indum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ħaj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261242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466627" y="3843290"/>
            <a:ext cx="22466496" cy="50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R:/ Ma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nibżax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mill-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ħsara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,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Mulej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,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għax</a:t>
            </a:r>
            <a:r>
              <a:rPr kumimoji="0" 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inti </a:t>
            </a:r>
            <a:r>
              <a:rPr kumimoji="0" 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miegħi</a:t>
            </a:r>
            <a:endParaRPr kumimoji="0" lang="en-US" sz="155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339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6404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6404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Glorja u Tifħir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6404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Lilek Kristu</a:t>
            </a:r>
            <a:endParaRPr kumimoji="0" lang="en-US" sz="16404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sseħħ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inti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taf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li dawn taw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xhieda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falza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kontra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tiegħi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Ara,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issa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se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mmut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u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minn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dak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kollu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li fil-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ħażen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tagħhom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qalgħu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fuqi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jiena</a:t>
            </a:r>
            <a:endParaRPr kumimoji="0" lang="en-US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004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6437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0" y="1428038"/>
            <a:ext cx="23399750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Jien id-dawl tad-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dinja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jgħid il-Mulej,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min </a:t>
            </a:r>
            <a:r>
              <a:rPr kumimoji="0" lang="en-US" sz="16000" b="1" i="1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jiġi</a:t>
            </a:r>
            <a:r>
              <a:rPr kumimoji="0" lang="en-US" sz="16000" b="1" i="1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6000" b="1" i="1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warajja</a:t>
            </a:r>
            <a:r>
              <a:rPr kumimoji="0" lang="en-US" sz="16000" b="1" i="1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6000" b="1" i="1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jkollu</a:t>
            </a:r>
            <a:r>
              <a:rPr kumimoji="0" lang="en-US" sz="16000" b="1" i="1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d-dawl tal-</a:t>
            </a:r>
            <a:r>
              <a:rPr kumimoji="0" lang="en-US" sz="16000" b="1" i="1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ħajja</a:t>
            </a:r>
            <a:r>
              <a:rPr kumimoji="0" lang="en-US" sz="16000" b="1" i="1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6404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6404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Glorja u Tifħir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6404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Lilek Kristu</a:t>
            </a:r>
            <a:endParaRPr kumimoji="0" lang="en-US" sz="16404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94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870838"/>
            <a:ext cx="23399750" cy="9053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Qari</a:t>
            </a:r>
            <a:r>
              <a:rPr kumimoji="0" lang="mt-MT" sz="1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m</a:t>
            </a:r>
            <a:r>
              <a:rPr kumimoji="0" lang="en-GB" sz="1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ill-Evan</a:t>
            </a:r>
            <a:r>
              <a:rPr kumimoji="0" lang="mt-MT" sz="1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ġ</a:t>
            </a:r>
            <a:r>
              <a:rPr kumimoji="0" lang="en-GB" sz="1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el</a:t>
            </a:r>
            <a:r>
              <a:rPr kumimoji="0" lang="mt-MT" sz="1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j</a:t>
            </a:r>
            <a:r>
              <a:rPr kumimoji="0" lang="en-GB" sz="1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u </a:t>
            </a:r>
            <a:r>
              <a:rPr kumimoji="0" lang="mt-MT" sz="1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skont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San Ġ</a:t>
            </a:r>
            <a:r>
              <a:rPr kumimoji="0" lang="mt-MT" sz="16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wann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Ġw 8:12-20</a:t>
            </a:r>
            <a:endParaRPr kumimoji="0" lang="mt-MT" sz="10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R:/ </a:t>
            </a:r>
            <a:r>
              <a:rPr kumimoji="0" lang="en-GB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Glorja</a:t>
            </a:r>
            <a:r>
              <a:rPr kumimoji="0" lang="en-GB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kumimoji="0" lang="en-GB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lilek</a:t>
            </a:r>
            <a:r>
              <a:rPr kumimoji="0" lang="mt-MT" sz="155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 </a:t>
            </a:r>
            <a:r>
              <a:rPr kumimoji="0" lang="en-GB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pitchFamily="34" charset="0"/>
              </a:rPr>
              <a:t>Mulej</a:t>
            </a:r>
            <a:endParaRPr kumimoji="0" lang="en-GB" sz="155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Franklin Gothic Book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0" y="2504461"/>
            <a:ext cx="23399749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F’dak </a:t>
            </a:r>
            <a:r>
              <a:rPr kumimoji="0" 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iż-żmien</a:t>
            </a:r>
            <a:r>
              <a:rPr kumimoji="0" 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Ġesù </a:t>
            </a:r>
            <a:r>
              <a:rPr kumimoji="0" 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qabad</a:t>
            </a:r>
            <a:r>
              <a:rPr kumimoji="0" 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ikellem</a:t>
            </a:r>
            <a:r>
              <a:rPr kumimoji="0" 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lill-Fariżej</a:t>
            </a:r>
            <a:r>
              <a:rPr kumimoji="0" 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</a:t>
            </a:r>
            <a:r>
              <a:rPr kumimoji="0" 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jgħidilhom</a:t>
            </a:r>
            <a:r>
              <a:rPr kumimoji="0" 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  <a:endParaRPr kumimoji="0" lang="en-GB" sz="160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D5016-3D90-01D1-5B67-8CEDF9886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83310A97-D4CE-1B15-99AD-F8070367D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273355"/>
            <a:ext cx="23399749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Jiena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d-dawl tad-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dinja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Min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jiġi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warajja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jimxix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fid-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dlam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iżda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jkollu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d-dawl tal-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ħajja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9491157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EE42F-7C5B-724F-41D8-00201DBA1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432DC15B-8AB6-329D-ACBB-88C7D3024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399749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Qalulu</a:t>
            </a:r>
            <a:r>
              <a:rPr kumimoji="0" 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l-</a:t>
            </a:r>
            <a:r>
              <a:rPr kumimoji="0" 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Fariżej</a:t>
            </a:r>
            <a:r>
              <a:rPr kumimoji="0" 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“Qiegħed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tixhed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int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għalik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innifsek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; mela x-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xhieda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tiegħek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mhix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minnha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”.</a:t>
            </a:r>
            <a:r>
              <a:rPr kumimoji="0" 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Weġibhom</a:t>
            </a:r>
            <a:r>
              <a:rPr kumimoji="0" 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Ġesù: </a:t>
            </a:r>
          </a:p>
        </p:txBody>
      </p:sp>
    </p:spTree>
    <p:extLst>
      <p:ext uri="{BB962C8B-B14F-4D97-AF65-F5344CB8AC3E}">
        <p14:creationId xmlns:p14="http://schemas.microsoft.com/office/powerpoint/2010/main" val="17232260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35970-A5F4-1A2E-7405-812E59D82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ADCE3916-734B-9A6E-4CC7-8201BAD7C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399749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“U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wkoll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kieku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kelli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nixhed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jien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għalija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nnifsi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ix-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xhieda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tiegħi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kienet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tgħodd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għax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jiena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naf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minn fejn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ġej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fejn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sejjer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</a:t>
            </a:r>
            <a:endParaRPr kumimoji="0" lang="en-GB" sz="160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007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B278D-B88E-D4E3-7B3D-D67DF1705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AFB6AF38-299E-6D6C-56AA-0FD1AAB19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399749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Imma intom ma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tafux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minn fejn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jien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ġej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jew fejn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sejjer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Intom il-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ħaqq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tagħkom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tagħmluh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ta’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bnedmin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li intom; </a:t>
            </a:r>
          </a:p>
        </p:txBody>
      </p:sp>
    </p:spTree>
    <p:extLst>
      <p:ext uri="{BB962C8B-B14F-4D97-AF65-F5344CB8AC3E}">
        <p14:creationId xmlns:p14="http://schemas.microsoft.com/office/powerpoint/2010/main" val="25187067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B432D-CC58-8B5C-D280-FA50EC25B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81EC4278-42B9-504F-AE1B-887FC3756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399749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jien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nagħmel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ħaqq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minn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ħadd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Imma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kieku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kelli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nagħmel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ħaqq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jien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il-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ħaqq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tiegħi kien ikun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sewwa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9279797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FF1E9-24C4-00F2-269E-DCE3598D5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D97C9EF3-A350-43F2-E31A-3FF44F893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813" y="2504461"/>
            <a:ext cx="23399749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għax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jien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m’iniex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waħdi, imma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miegħi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għandi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l-Missier li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bagħatni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</a:t>
            </a:r>
            <a:endParaRPr kumimoji="0" lang="en-GB" sz="160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51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m’għamilt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xejn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”.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42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sama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’ t-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talba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tagħha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Huma 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sejrin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biha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għall-mewt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Alla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qajjem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ispirtu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qaddis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ta’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daqsxejn</a:t>
            </a:r>
            <a:endParaRPr kumimoji="0" lang="en-US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342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055F9-389B-3FA3-5B52-D092C7C93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C8A4BCE4-4826-628C-D99B-7E3AFE2D7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05255"/>
            <a:ext cx="23399749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Issa fil-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Liġi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tagħkom hemm miktub li x-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xhieda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ta’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tnejn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tgħodd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309247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9693E-BB06-8531-14A2-A3D5C1A57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22C04EA4-8ACF-F77E-6275-7133F1FDF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23399749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Hemm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jien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li qiegħed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nixhed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għalija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nnifsi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u hemm il-Missier li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bagħatni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li hu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wkoll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qiegħed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jixhed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għalija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5026543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0D5E8-462C-59E8-6341-0130A8492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8A63F1E6-43B0-0CC2-E8A1-50A467FB5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04461"/>
            <a:ext cx="23399749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“Missierek fejn hu?”,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staqsewh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Weġibhom</a:t>
            </a:r>
            <a:r>
              <a:rPr kumimoji="0" 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Ġesù: </a:t>
            </a:r>
          </a:p>
        </p:txBody>
      </p:sp>
    </p:spTree>
    <p:extLst>
      <p:ext uri="{BB962C8B-B14F-4D97-AF65-F5344CB8AC3E}">
        <p14:creationId xmlns:p14="http://schemas.microsoft.com/office/powerpoint/2010/main" val="24934211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3FA1B-2B3A-E96F-396A-CE848AD53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B564AAC7-7061-1417-25F2-B664EFBF3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4149"/>
            <a:ext cx="23399749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“Intom la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lili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tafu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lanqas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lil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Missieri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Li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kieku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kontu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tafu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lili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kontu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tkunu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tafu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lil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Missieri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6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wkoll</a:t>
            </a: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”. </a:t>
            </a:r>
            <a:endParaRPr kumimoji="0" lang="en-GB" sz="16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273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77891-DB94-A9E6-2509-AB3C8A3A9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8EB99875-F468-EE9D-5422-396758CA6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505255"/>
            <a:ext cx="23399749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Dan kollu Ġesù </a:t>
            </a:r>
            <a:r>
              <a:rPr kumimoji="0" 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qalu</a:t>
            </a:r>
            <a:r>
              <a:rPr kumimoji="0" 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fit-teżor, huwa u </a:t>
            </a:r>
            <a:r>
              <a:rPr kumimoji="0" 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jgħallem</a:t>
            </a:r>
            <a:r>
              <a:rPr kumimoji="0" 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fit-</a:t>
            </a:r>
            <a:r>
              <a:rPr kumimoji="0" 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tempju</a:t>
            </a:r>
            <a:r>
              <a:rPr kumimoji="0" 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</a:t>
            </a:r>
            <a:endParaRPr kumimoji="0" lang="en-GB" sz="160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524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5F17C-99FD-4FE4-D44F-FDCB5DABC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6F7BACB7-B83A-4FD1-836A-1016E15DA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274149"/>
            <a:ext cx="23399749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 </a:t>
            </a:r>
            <a:r>
              <a:rPr kumimoji="0" 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ħadd</a:t>
            </a:r>
            <a:r>
              <a:rPr kumimoji="0" 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minnhom ma </a:t>
            </a:r>
            <a:r>
              <a:rPr kumimoji="0" 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qabdu</a:t>
            </a:r>
            <a:r>
              <a:rPr kumimoji="0" 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għax is-</a:t>
            </a:r>
            <a:r>
              <a:rPr kumimoji="0" 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siegħa</a:t>
            </a:r>
            <a:r>
              <a:rPr kumimoji="0" 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tiegħu </a:t>
            </a:r>
            <a:r>
              <a:rPr kumimoji="0" 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kienet</a:t>
            </a:r>
            <a:r>
              <a:rPr kumimoji="0" 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għadha</a:t>
            </a:r>
            <a:r>
              <a:rPr kumimoji="0" 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 </a:t>
            </a:r>
            <a:r>
              <a:rPr kumimoji="0" 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waslitx</a:t>
            </a:r>
            <a:r>
              <a:rPr kumimoji="0" 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</a:t>
            </a:r>
            <a:endParaRPr kumimoji="0" lang="en-GB" sz="160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8103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/>
              <a:ea typeface="+mn-ea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614253"/>
            <a:ext cx="23399750" cy="491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31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Il-</a:t>
            </a:r>
            <a:r>
              <a:rPr kumimoji="0" lang="en-GB" sz="1531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Kelma</a:t>
            </a:r>
            <a:r>
              <a:rPr kumimoji="0" lang="en-GB" sz="1531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r>
              <a:rPr kumimoji="0" lang="en-GB" sz="1531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tal-Mulej</a:t>
            </a:r>
            <a:endParaRPr kumimoji="0" lang="en-GB" sz="1531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31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R:/ </a:t>
            </a:r>
            <a:r>
              <a:rPr kumimoji="0" lang="mt-MT" sz="1531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T</a:t>
            </a:r>
            <a:r>
              <a:rPr kumimoji="0" lang="en-GB" sz="1531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ifħir</a:t>
            </a:r>
            <a:r>
              <a:rPr kumimoji="0" lang="en-GB" sz="1531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r>
              <a:rPr kumimoji="0" lang="en-GB" sz="1531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lilek</a:t>
            </a:r>
            <a:r>
              <a:rPr kumimoji="0" lang="en-GB" sz="1531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 </a:t>
            </a:r>
            <a:r>
              <a:rPr kumimoji="0" lang="en-GB" sz="1531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Kristu</a:t>
            </a:r>
            <a:endParaRPr kumimoji="0" lang="en-US" sz="1531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ta’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żagħżugħ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jismu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Danjel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u dan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qabad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jgħajjat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jgħid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Jien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m’għandix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ħtija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-30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tad-</a:t>
            </a:r>
            <a:r>
              <a:rPr kumimoji="0" lang="en-US" altLang="en-US" sz="15500" b="1" i="1" u="none" strike="noStrike" kern="1200" cap="none" spc="-30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demm</a:t>
            </a:r>
            <a:r>
              <a:rPr kumimoji="0" lang="en-US" altLang="en-US" sz="15500" b="1" i="1" u="none" strike="noStrike" kern="1200" cap="none" spc="-30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ta’ din il-mara!”. </a:t>
            </a:r>
            <a:endParaRPr kumimoji="0" lang="en-US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DAEDEF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838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In-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nies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kollha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daru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jħarsu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lejh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“Dan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x’diskors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hu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tiegħek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?”.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qalulu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Hu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ħareġ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f’nofshom</a:t>
            </a:r>
            <a:endParaRPr kumimoji="0" lang="en-US" altLang="en-US" sz="155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9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 </a:t>
            </a:r>
            <a:r>
              <a:rPr kumimoji="0" lang="en-US" altLang="en-US" sz="15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qal</a:t>
            </a:r>
            <a:r>
              <a:rPr kumimoji="0" lang="en-US" altLang="en-US" sz="15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“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Nies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ta’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Iżrael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daqshekk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-30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intom</a:t>
            </a:r>
            <a:r>
              <a:rPr kumimoji="0" lang="en-US" altLang="en-US" sz="15500" b="1" i="1" u="none" strike="noStrike" kern="1200" cap="none" spc="-30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-30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boloh</a:t>
            </a:r>
            <a:r>
              <a:rPr kumimoji="0" lang="en-US" altLang="en-US" sz="15500" b="1" i="1" u="none" strike="noStrike" kern="1200" cap="none" spc="-30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? </a:t>
            </a:r>
            <a:r>
              <a:rPr kumimoji="0" lang="en-US" altLang="en-US" sz="15500" b="1" i="1" u="none" strike="noStrike" kern="1200" cap="none" spc="-30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Tikkundannaw</a:t>
            </a:r>
            <a:r>
              <a:rPr kumimoji="0" lang="en-US" altLang="en-US" sz="15500" b="1" i="1" u="none" strike="noStrike" kern="1200" cap="none" spc="-30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waħda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minn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ulied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Iżrael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bla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</a:t>
            </a:r>
          </a:p>
        </p:txBody>
      </p:sp>
    </p:spTree>
    <p:extLst>
      <p:ext uri="{BB962C8B-B14F-4D97-AF65-F5344CB8AC3E}">
        <p14:creationId xmlns:p14="http://schemas.microsoft.com/office/powerpoint/2010/main" val="975872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212919"/>
            <a:ext cx="22466496" cy="12130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tqisu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xejn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u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bla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tfittxu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li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tagħrfu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s-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sewwa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!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Erġgħu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lura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fejn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isir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il-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ħaqq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għax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dawn taw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xhieda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falza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5500" b="1" i="1" u="none" strike="noStrike" kern="1200" cap="none" spc="0" normalizeH="0" baseline="0" noProof="0" dirty="0" err="1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kontriha</a:t>
            </a:r>
            <a:r>
              <a:rPr kumimoji="0" lang="en-US" altLang="en-US" sz="15500" b="1" i="1" u="none" strike="noStrike" kern="1200" cap="none" spc="0" normalizeH="0" baseline="0" noProof="0" dirty="0">
                <a:ln>
                  <a:noFill/>
                </a:ln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Arial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21060447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1206</TotalTime>
  <Words>971</Words>
  <Application>Microsoft Office PowerPoint</Application>
  <PresentationFormat>Custom</PresentationFormat>
  <Paragraphs>132</Paragraphs>
  <Slides>57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57</vt:i4>
      </vt:variant>
    </vt:vector>
  </HeadingPairs>
  <TitlesOfParts>
    <vt:vector size="77" baseType="lpstr">
      <vt:lpstr>Wingdings</vt:lpstr>
      <vt:lpstr>Franklin Gothic Book</vt:lpstr>
      <vt:lpstr>Wingdings 2</vt:lpstr>
      <vt:lpstr>Times New Roman</vt:lpstr>
      <vt:lpstr>Maltese Times Roman</vt:lpstr>
      <vt:lpstr>Arial</vt:lpstr>
      <vt:lpstr>Calibri</vt:lpstr>
      <vt:lpstr>Consolas</vt:lpstr>
      <vt:lpstr>Wingdings 3</vt:lpstr>
      <vt:lpstr>Corbel</vt:lpstr>
      <vt:lpstr>Theme2</vt:lpstr>
      <vt:lpstr>3_Office Theme</vt:lpstr>
      <vt:lpstr>Metro</vt:lpstr>
      <vt:lpstr>2_Default Design</vt:lpstr>
      <vt:lpstr>1_Theme2</vt:lpstr>
      <vt:lpstr>3_Theme2</vt:lpstr>
      <vt:lpstr>4_Default Design</vt:lpstr>
      <vt:lpstr>1_Default Design</vt:lpstr>
      <vt:lpstr>4_Theme2</vt:lpstr>
      <vt:lpstr>12_Default Design</vt:lpstr>
      <vt:lpstr>Qari mill-Ktieb tal-Profeta Daniel Dan 13, 41ċ-62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Afred Caruana</dc:creator>
  <cp:lastModifiedBy>Alfred Caruan a</cp:lastModifiedBy>
  <cp:revision>141</cp:revision>
  <dcterms:created xsi:type="dcterms:W3CDTF">2008-12-28T11:50:57Z</dcterms:created>
  <dcterms:modified xsi:type="dcterms:W3CDTF">2025-02-20T05:20:06Z</dcterms:modified>
</cp:coreProperties>
</file>