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97" r:id="rId2"/>
  </p:sldMasterIdLst>
  <p:sldIdLst>
    <p:sldId id="398" r:id="rId3"/>
    <p:sldId id="342" r:id="rId4"/>
    <p:sldId id="725" r:id="rId5"/>
    <p:sldId id="726" r:id="rId6"/>
    <p:sldId id="727" r:id="rId7"/>
    <p:sldId id="728" r:id="rId8"/>
    <p:sldId id="746" r:id="rId9"/>
    <p:sldId id="729" r:id="rId10"/>
    <p:sldId id="730" r:id="rId11"/>
    <p:sldId id="731" r:id="rId12"/>
    <p:sldId id="747" r:id="rId13"/>
    <p:sldId id="395" r:id="rId14"/>
    <p:sldId id="396" r:id="rId15"/>
    <p:sldId id="640" r:id="rId16"/>
    <p:sldId id="732" r:id="rId17"/>
    <p:sldId id="355" r:id="rId18"/>
    <p:sldId id="356" r:id="rId19"/>
    <p:sldId id="745" r:id="rId20"/>
    <p:sldId id="733" r:id="rId21"/>
    <p:sldId id="358" r:id="rId22"/>
    <p:sldId id="359" r:id="rId23"/>
    <p:sldId id="734" r:id="rId24"/>
    <p:sldId id="735" r:id="rId25"/>
    <p:sldId id="360" r:id="rId26"/>
    <p:sldId id="621" r:id="rId27"/>
    <p:sldId id="402" r:id="rId28"/>
    <p:sldId id="622" r:id="rId29"/>
    <p:sldId id="363" r:id="rId30"/>
    <p:sldId id="364" r:id="rId31"/>
    <p:sldId id="748" r:id="rId32"/>
    <p:sldId id="736" r:id="rId33"/>
    <p:sldId id="737" r:id="rId34"/>
    <p:sldId id="738" r:id="rId35"/>
    <p:sldId id="739" r:id="rId36"/>
    <p:sldId id="740" r:id="rId37"/>
    <p:sldId id="741" r:id="rId38"/>
    <p:sldId id="749" r:id="rId39"/>
    <p:sldId id="742" r:id="rId40"/>
    <p:sldId id="743" r:id="rId41"/>
    <p:sldId id="744" r:id="rId42"/>
    <p:sldId id="405" r:id="rId43"/>
    <p:sldId id="371" r:id="rId44"/>
  </p:sldIdLst>
  <p:sldSz cx="23353713" cy="12599988"/>
  <p:notesSz cx="6858000" cy="9144000"/>
  <p:defaultTextStyle>
    <a:defPPr>
      <a:defRPr lang="en-US"/>
    </a:defPPr>
    <a:lvl1pPr marL="0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1pPr>
    <a:lvl2pPr marL="1027190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2pPr>
    <a:lvl3pPr marL="2054381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3pPr>
    <a:lvl4pPr marL="3081571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4pPr>
    <a:lvl5pPr marL="4108762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5pPr>
    <a:lvl6pPr marL="5135953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6pPr>
    <a:lvl7pPr marL="6163144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7pPr>
    <a:lvl8pPr marL="7190334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8pPr>
    <a:lvl9pPr marL="8217525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>
          <p15:clr>
            <a:srgbClr val="A4A3A4"/>
          </p15:clr>
        </p15:guide>
        <p15:guide id="2" pos="73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00CC"/>
    <a:srgbClr val="0066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28" d="100"/>
          <a:sy n="28" d="100"/>
        </p:scale>
        <p:origin x="2802" y="1260"/>
      </p:cViewPr>
      <p:guideLst>
        <p:guide orient="horz" pos="3969"/>
        <p:guide pos="73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" y="2"/>
            <a:ext cx="932526" cy="1259415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0623" y="1251251"/>
            <a:ext cx="117578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207" y="1251251"/>
            <a:ext cx="72980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6554" y="1251251"/>
            <a:ext cx="24326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7625" y="1251251"/>
            <a:ext cx="20273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2772" y="9272077"/>
            <a:ext cx="186505" cy="31091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2772" y="8814159"/>
            <a:ext cx="186505" cy="41999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2772" y="8519576"/>
            <a:ext cx="186505" cy="253749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2772" y="8344577"/>
            <a:ext cx="186505" cy="13708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5372" y="7979992"/>
            <a:ext cx="19850656" cy="3628797"/>
          </a:xfrm>
        </p:spPr>
        <p:txBody>
          <a:bodyPr/>
          <a:lstStyle>
            <a:lvl1pPr marR="20544" algn="l">
              <a:defRPr sz="9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5372" y="5207995"/>
            <a:ext cx="19850656" cy="2771998"/>
          </a:xfrm>
        </p:spPr>
        <p:txBody>
          <a:bodyPr lIns="225982" anchor="b"/>
          <a:lstStyle>
            <a:lvl1pPr marL="0" indent="0" algn="l">
              <a:spcBef>
                <a:spcPts val="0"/>
              </a:spcBef>
              <a:buNone/>
              <a:defRPr sz="4400">
                <a:solidFill>
                  <a:schemeClr val="tx1"/>
                </a:solidFill>
              </a:defRPr>
            </a:lvl1pPr>
            <a:lvl2pPr marL="1027190" indent="0" algn="ctr">
              <a:buNone/>
            </a:lvl2pPr>
            <a:lvl3pPr marL="2054381" indent="0" algn="ctr">
              <a:buNone/>
            </a:lvl3pPr>
            <a:lvl4pPr marL="3081571" indent="0" algn="ctr">
              <a:buNone/>
            </a:lvl4pPr>
            <a:lvl5pPr marL="4108762" indent="0" algn="ctr">
              <a:buNone/>
            </a:lvl5pPr>
            <a:lvl6pPr marL="5135953" indent="0" algn="ctr">
              <a:buNone/>
            </a:lvl6pPr>
            <a:lvl7pPr marL="6163144" indent="0" algn="ctr">
              <a:buNone/>
            </a:lvl7pPr>
            <a:lvl8pPr marL="7190334" indent="0" algn="ctr">
              <a:buNone/>
            </a:lvl8pPr>
            <a:lvl9pPr marL="8217525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20B94D-E883-446C-9BD4-59FD69409F1E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45BFEA-B7BC-46AE-869E-35877CC40C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58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083B3-42E7-4B0E-9EFA-C12C06A40594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27CFC-D595-4D39-B141-0DA071054F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35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31442" y="504587"/>
            <a:ext cx="5059971" cy="10750823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6914" y="504587"/>
            <a:ext cx="14985300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F75C6-059A-4747-A6AA-7E75BED45548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8458D-F3E6-415E-9178-06440EEDAF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964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529" y="3914164"/>
            <a:ext cx="19850656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3057" y="7139993"/>
            <a:ext cx="16347600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27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54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81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08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35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163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190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217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511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207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783" y="8096660"/>
            <a:ext cx="19850656" cy="2502497"/>
          </a:xfrm>
        </p:spPr>
        <p:txBody>
          <a:bodyPr anchor="t"/>
          <a:lstStyle>
            <a:lvl1pPr algn="l">
              <a:defRPr sz="9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4783" y="5340414"/>
            <a:ext cx="19850656" cy="2756246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2719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5438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1571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10876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135953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163144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190334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217525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060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7685" y="2939999"/>
            <a:ext cx="10314557" cy="8315410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1471" y="2939999"/>
            <a:ext cx="10314557" cy="8315410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34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7686" y="2820416"/>
            <a:ext cx="10318612" cy="1175414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7190" indent="0">
              <a:buNone/>
              <a:defRPr sz="4400" b="1"/>
            </a:lvl2pPr>
            <a:lvl3pPr marL="2054381" indent="0">
              <a:buNone/>
              <a:defRPr sz="4000" b="1"/>
            </a:lvl3pPr>
            <a:lvl4pPr marL="3081571" indent="0">
              <a:buNone/>
              <a:defRPr sz="3600" b="1"/>
            </a:lvl4pPr>
            <a:lvl5pPr marL="4108762" indent="0">
              <a:buNone/>
              <a:defRPr sz="3600" b="1"/>
            </a:lvl5pPr>
            <a:lvl6pPr marL="5135953" indent="0">
              <a:buNone/>
              <a:defRPr sz="3600" b="1"/>
            </a:lvl6pPr>
            <a:lvl7pPr marL="6163144" indent="0">
              <a:buNone/>
              <a:defRPr sz="3600" b="1"/>
            </a:lvl7pPr>
            <a:lvl8pPr marL="7190334" indent="0">
              <a:buNone/>
              <a:defRPr sz="3600" b="1"/>
            </a:lvl8pPr>
            <a:lvl9pPr marL="8217525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7686" y="3995829"/>
            <a:ext cx="10318612" cy="7259578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63364" y="2820416"/>
            <a:ext cx="10322665" cy="1175414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7190" indent="0">
              <a:buNone/>
              <a:defRPr sz="4400" b="1"/>
            </a:lvl2pPr>
            <a:lvl3pPr marL="2054381" indent="0">
              <a:buNone/>
              <a:defRPr sz="4000" b="1"/>
            </a:lvl3pPr>
            <a:lvl4pPr marL="3081571" indent="0">
              <a:buNone/>
              <a:defRPr sz="3600" b="1"/>
            </a:lvl4pPr>
            <a:lvl5pPr marL="4108762" indent="0">
              <a:buNone/>
              <a:defRPr sz="3600" b="1"/>
            </a:lvl5pPr>
            <a:lvl6pPr marL="5135953" indent="0">
              <a:buNone/>
              <a:defRPr sz="3600" b="1"/>
            </a:lvl6pPr>
            <a:lvl7pPr marL="6163144" indent="0">
              <a:buNone/>
              <a:defRPr sz="3600" b="1"/>
            </a:lvl7pPr>
            <a:lvl8pPr marL="7190334" indent="0">
              <a:buNone/>
              <a:defRPr sz="3600" b="1"/>
            </a:lvl8pPr>
            <a:lvl9pPr marL="8217525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63364" y="3995829"/>
            <a:ext cx="10322665" cy="7259578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116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534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7788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687" y="501666"/>
            <a:ext cx="7683211" cy="2134998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0654" y="501667"/>
            <a:ext cx="13055374" cy="10753741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7687" y="2636666"/>
            <a:ext cx="7683211" cy="8618742"/>
          </a:xfrm>
        </p:spPr>
        <p:txBody>
          <a:bodyPr/>
          <a:lstStyle>
            <a:lvl1pPr marL="0" indent="0">
              <a:buNone/>
              <a:defRPr sz="3100"/>
            </a:lvl1pPr>
            <a:lvl2pPr marL="1027190" indent="0">
              <a:buNone/>
              <a:defRPr sz="2700"/>
            </a:lvl2pPr>
            <a:lvl3pPr marL="2054381" indent="0">
              <a:buNone/>
              <a:defRPr sz="2200"/>
            </a:lvl3pPr>
            <a:lvl4pPr marL="3081571" indent="0">
              <a:buNone/>
              <a:defRPr sz="2000"/>
            </a:lvl4pPr>
            <a:lvl5pPr marL="4108762" indent="0">
              <a:buNone/>
              <a:defRPr sz="2000"/>
            </a:lvl5pPr>
            <a:lvl6pPr marL="5135953" indent="0">
              <a:buNone/>
              <a:defRPr sz="2000"/>
            </a:lvl6pPr>
            <a:lvl7pPr marL="6163144" indent="0">
              <a:buNone/>
              <a:defRPr sz="2000"/>
            </a:lvl7pPr>
            <a:lvl8pPr marL="7190334" indent="0">
              <a:buNone/>
              <a:defRPr sz="2000"/>
            </a:lvl8pPr>
            <a:lvl9pPr marL="8217525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25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DA2BB-D33C-4850-9195-4E974B61D496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35FE5-1C26-4DC1-8095-C669805116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061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7492" y="8819992"/>
            <a:ext cx="14012228" cy="104125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7492" y="1125833"/>
            <a:ext cx="14012228" cy="7559993"/>
          </a:xfrm>
        </p:spPr>
        <p:txBody>
          <a:bodyPr/>
          <a:lstStyle>
            <a:lvl1pPr marL="0" indent="0">
              <a:buNone/>
              <a:defRPr sz="7200"/>
            </a:lvl1pPr>
            <a:lvl2pPr marL="1027190" indent="0">
              <a:buNone/>
              <a:defRPr sz="6300"/>
            </a:lvl2pPr>
            <a:lvl3pPr marL="2054381" indent="0">
              <a:buNone/>
              <a:defRPr sz="5400"/>
            </a:lvl3pPr>
            <a:lvl4pPr marL="3081571" indent="0">
              <a:buNone/>
              <a:defRPr sz="4400"/>
            </a:lvl4pPr>
            <a:lvl5pPr marL="4108762" indent="0">
              <a:buNone/>
              <a:defRPr sz="4400"/>
            </a:lvl5pPr>
            <a:lvl6pPr marL="5135953" indent="0">
              <a:buNone/>
              <a:defRPr sz="4400"/>
            </a:lvl6pPr>
            <a:lvl7pPr marL="6163144" indent="0">
              <a:buNone/>
              <a:defRPr sz="4400"/>
            </a:lvl7pPr>
            <a:lvl8pPr marL="7190334" indent="0">
              <a:buNone/>
              <a:defRPr sz="4400"/>
            </a:lvl8pPr>
            <a:lvl9pPr marL="8217525" indent="0">
              <a:buNone/>
              <a:defRPr sz="44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7492" y="9861242"/>
            <a:ext cx="14012228" cy="1478748"/>
          </a:xfrm>
        </p:spPr>
        <p:txBody>
          <a:bodyPr/>
          <a:lstStyle>
            <a:lvl1pPr marL="0" indent="0">
              <a:buNone/>
              <a:defRPr sz="3100"/>
            </a:lvl1pPr>
            <a:lvl2pPr marL="1027190" indent="0">
              <a:buNone/>
              <a:defRPr sz="2700"/>
            </a:lvl2pPr>
            <a:lvl3pPr marL="2054381" indent="0">
              <a:buNone/>
              <a:defRPr sz="2200"/>
            </a:lvl3pPr>
            <a:lvl4pPr marL="3081571" indent="0">
              <a:buNone/>
              <a:defRPr sz="2000"/>
            </a:lvl4pPr>
            <a:lvl5pPr marL="4108762" indent="0">
              <a:buNone/>
              <a:defRPr sz="2000"/>
            </a:lvl5pPr>
            <a:lvl6pPr marL="5135953" indent="0">
              <a:buNone/>
              <a:defRPr sz="2000"/>
            </a:lvl6pPr>
            <a:lvl7pPr marL="6163144" indent="0">
              <a:buNone/>
              <a:defRPr sz="2000"/>
            </a:lvl7pPr>
            <a:lvl8pPr marL="7190334" indent="0">
              <a:buNone/>
              <a:defRPr sz="2000"/>
            </a:lvl8pPr>
            <a:lvl9pPr marL="8217525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5073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0263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31442" y="504585"/>
            <a:ext cx="5254586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7685" y="504585"/>
            <a:ext cx="15374528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1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33681" y="1971664"/>
            <a:ext cx="11036252" cy="1063999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05438" tIns="102719" rIns="205438" bIns="102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6854" y="1"/>
            <a:ext cx="14081155" cy="12153739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05438" tIns="102719" rIns="205438" bIns="102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869661" y="2299517"/>
            <a:ext cx="7559993" cy="30367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179913" y="1"/>
            <a:ext cx="7006114" cy="78399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179914" y="7839993"/>
            <a:ext cx="8173800" cy="209999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179913" y="1"/>
            <a:ext cx="3503057" cy="78399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192079" y="7802078"/>
            <a:ext cx="5339728" cy="47979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179913" y="7839992"/>
            <a:ext cx="4086899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179914" y="2519998"/>
            <a:ext cx="8173800" cy="53199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179914" y="3219997"/>
            <a:ext cx="8173800" cy="461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29985" y="7839992"/>
            <a:ext cx="12649928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2300" y="7839992"/>
            <a:ext cx="13622999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6583" y="4479997"/>
            <a:ext cx="14401456" cy="33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6583" y="3919996"/>
            <a:ext cx="14401456" cy="391999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76856" y="7839992"/>
            <a:ext cx="3503057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28475" y="737917"/>
            <a:ext cx="21719763" cy="1630414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48745" y="1251251"/>
            <a:ext cx="68927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0110" y="1251251"/>
            <a:ext cx="68925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3361" y="1251251"/>
            <a:ext cx="24326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6341" y="1251251"/>
            <a:ext cx="24326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7158" y="1251251"/>
            <a:ext cx="93251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423" y="2483385"/>
            <a:ext cx="14603855" cy="1795904"/>
          </a:xfrm>
        </p:spPr>
        <p:txBody>
          <a:bodyPr lIns="184894" bIns="0"/>
          <a:lstStyle>
            <a:lvl1pPr marL="12326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422" y="940800"/>
            <a:ext cx="20831513" cy="1427998"/>
          </a:xfrm>
        </p:spPr>
        <p:txBody>
          <a:bodyPr tIns="143807"/>
          <a:lstStyle>
            <a:lvl1pPr algn="l">
              <a:buNone/>
              <a:defRPr sz="8500" b="0" cap="none" spc="-337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63C68C-04DB-41C4-9DDE-DB92225C70E5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EB63DD-D406-4F0B-975D-0DD208BC2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91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686" y="940800"/>
            <a:ext cx="21018342" cy="16799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5931" y="3252887"/>
            <a:ext cx="10314557" cy="8315410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89717" y="3252887"/>
            <a:ext cx="10314557" cy="8315410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5679D5-4828-43FD-B05E-0C4837DA6F1B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36E3AC-0E73-4C00-9C63-8012CC99D2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72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737917"/>
            <a:ext cx="22648236" cy="1630414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2998" y="1251251"/>
            <a:ext cx="117578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634" y="1251251"/>
            <a:ext cx="68927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983" y="1251251"/>
            <a:ext cx="24326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251"/>
            <a:ext cx="24326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121" y="1251251"/>
            <a:ext cx="72980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2484" y="1251251"/>
            <a:ext cx="72980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79792" y="1251251"/>
            <a:ext cx="24326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2771" y="1251251"/>
            <a:ext cx="20271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3587" y="1251251"/>
            <a:ext cx="9325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317" y="940800"/>
            <a:ext cx="19850656" cy="1679999"/>
          </a:xfrm>
        </p:spPr>
        <p:txBody>
          <a:bodyPr/>
          <a:lstStyle>
            <a:lvl1pPr>
              <a:defRPr sz="90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7686" y="3324998"/>
            <a:ext cx="10318612" cy="1175414"/>
          </a:xfrm>
        </p:spPr>
        <p:txBody>
          <a:bodyPr anchor="ctr"/>
          <a:lstStyle>
            <a:lvl1pPr marL="164351" indent="0" algn="l">
              <a:buNone/>
              <a:defRPr sz="5400" b="1">
                <a:solidFill>
                  <a:schemeClr val="accent2"/>
                </a:solidFill>
              </a:defRPr>
            </a:lvl1pPr>
            <a:lvl2pPr>
              <a:buNone/>
              <a:defRPr sz="4400" b="1"/>
            </a:lvl2pPr>
            <a:lvl3pPr>
              <a:buNone/>
              <a:defRPr sz="4000" b="1"/>
            </a:lvl3pPr>
            <a:lvl4pPr>
              <a:buNone/>
              <a:defRPr sz="3600" b="1"/>
            </a:lvl4pPr>
            <a:lvl5pPr>
              <a:buNone/>
              <a:defRPr sz="3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63364" y="3324998"/>
            <a:ext cx="10322665" cy="1175414"/>
          </a:xfrm>
        </p:spPr>
        <p:txBody>
          <a:bodyPr anchor="ctr"/>
          <a:lstStyle>
            <a:lvl1pPr marL="164351" indent="0">
              <a:buNone/>
              <a:defRPr sz="5400" b="1">
                <a:solidFill>
                  <a:schemeClr val="accent2"/>
                </a:solidFill>
              </a:defRPr>
            </a:lvl1pPr>
            <a:lvl2pPr>
              <a:buNone/>
              <a:defRPr sz="4400" b="1"/>
            </a:lvl2pPr>
            <a:lvl3pPr>
              <a:buNone/>
              <a:defRPr sz="4000" b="1"/>
            </a:lvl3pPr>
            <a:lvl4pPr>
              <a:buNone/>
              <a:defRPr sz="3600" b="1"/>
            </a:lvl4pPr>
            <a:lvl5pPr>
              <a:buNone/>
              <a:defRPr sz="3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7686" y="4517912"/>
            <a:ext cx="10318612" cy="7274393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63364" y="4517912"/>
            <a:ext cx="10322665" cy="7274393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8B140E-506F-43AA-BBE9-FCFCCDD52D22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E82E9C-8C1A-471F-BBFF-4569BB03AE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7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28331-31B0-4EA8-A847-F7547BFEFF14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E8545-EAD9-4F29-B381-896984556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651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CF2C6E-9795-483E-A213-6137B13DE41F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2549DC-C77F-423D-A576-DFBC3E652B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15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529" y="501666"/>
            <a:ext cx="21018342" cy="2134998"/>
          </a:xfrm>
        </p:spPr>
        <p:txBody>
          <a:bodyPr anchor="ctr"/>
          <a:lstStyle>
            <a:lvl1pPr algn="l">
              <a:buNone/>
              <a:defRPr sz="81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1529" y="2636665"/>
            <a:ext cx="6422271" cy="8399992"/>
          </a:xfrm>
        </p:spPr>
        <p:txBody>
          <a:bodyPr/>
          <a:lstStyle>
            <a:lvl1pPr marL="123263" indent="0">
              <a:buNone/>
              <a:defRPr sz="4000"/>
            </a:lvl1pPr>
            <a:lvl2pPr>
              <a:buNone/>
              <a:defRPr sz="2700"/>
            </a:lvl2pPr>
            <a:lvl3pPr>
              <a:buNone/>
              <a:defRPr sz="2200"/>
            </a:lvl3pPr>
            <a:lvl4pPr>
              <a:buNone/>
              <a:defRPr sz="2000"/>
            </a:lvl4pPr>
            <a:lvl5pPr>
              <a:buNone/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57642" y="2636665"/>
            <a:ext cx="14012228" cy="8399992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400"/>
            </a:lvl4pPr>
            <a:lvl5pPr>
              <a:defRPr sz="4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7F02-16BB-4EAC-A0E8-0F4FFA7C00FD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E51C3-5AEA-4191-B1B2-720F997CB2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54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0636" y="1"/>
            <a:ext cx="22417134" cy="345041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28473" y="3462081"/>
            <a:ext cx="22429295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795366" y="2193918"/>
            <a:ext cx="242082" cy="328410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61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60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184595" y="2473918"/>
            <a:ext cx="242082" cy="328410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61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60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296665" y="2663501"/>
            <a:ext cx="242084" cy="328413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61640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60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5371" y="810699"/>
            <a:ext cx="17515285" cy="1289301"/>
          </a:xfrm>
        </p:spPr>
        <p:txBody>
          <a:bodyPr anchor="b"/>
          <a:lstStyle>
            <a:lvl1pPr algn="l">
              <a:buNone/>
              <a:defRPr sz="48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9951" y="3479385"/>
            <a:ext cx="22419564" cy="9113117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72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5371" y="2113123"/>
            <a:ext cx="17515285" cy="1259999"/>
          </a:xfrm>
        </p:spPr>
        <p:txBody>
          <a:bodyPr/>
          <a:lstStyle>
            <a:lvl1pPr marL="61632" indent="0">
              <a:spcBef>
                <a:spcPts val="0"/>
              </a:spcBef>
              <a:buNone/>
              <a:defRPr sz="3100">
                <a:solidFill>
                  <a:srgbClr val="FFFFFF"/>
                </a:solidFill>
              </a:defRPr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42214" y="102085"/>
            <a:ext cx="5449200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212CB8-5A13-45AE-AABC-A556AF0327F0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5371" y="102085"/>
            <a:ext cx="14206843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991414" y="102085"/>
            <a:ext cx="1167685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975F8D-7200-4D07-A90E-B3D12F3A86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08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2"/>
            <a:ext cx="932526" cy="1259415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2772" y="9272077"/>
            <a:ext cx="186505" cy="31091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2772" y="8814159"/>
            <a:ext cx="186505" cy="41999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2772" y="8519576"/>
            <a:ext cx="186505" cy="253749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2772" y="8344577"/>
            <a:ext cx="186505" cy="13708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0623" y="1251251"/>
            <a:ext cx="117578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5207" y="1251251"/>
            <a:ext cx="72980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6554" y="1251251"/>
            <a:ext cx="24326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7625" y="1251251"/>
            <a:ext cx="20273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5372" y="942083"/>
            <a:ext cx="19850656" cy="1679999"/>
          </a:xfrm>
          <a:prstGeom prst="rect">
            <a:avLst/>
          </a:prstGeom>
        </p:spPr>
        <p:txBody>
          <a:bodyPr vert="horz" lIns="205438" tIns="102719" rIns="205438" bIns="102719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5372" y="3278330"/>
            <a:ext cx="19850656" cy="8399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5438" tIns="102719" rIns="205438" bIns="102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42214" y="11789156"/>
            <a:ext cx="5449200" cy="670833"/>
          </a:xfrm>
          <a:prstGeom prst="rect">
            <a:avLst/>
          </a:prstGeom>
        </p:spPr>
        <p:txBody>
          <a:bodyPr vert="horz" lIns="205438" tIns="102719" rIns="205438" bIns="102719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529F1CF-43BE-4B3E-A181-A3004429C785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5371" y="11789156"/>
            <a:ext cx="14206843" cy="670833"/>
          </a:xfrm>
          <a:prstGeom prst="rect">
            <a:avLst/>
          </a:prstGeom>
        </p:spPr>
        <p:txBody>
          <a:bodyPr vert="horz" lIns="205438" tIns="102719" rIns="205438" bIns="102719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1991414" y="11789156"/>
            <a:ext cx="1167685" cy="670833"/>
          </a:xfrm>
          <a:prstGeom prst="rect">
            <a:avLst/>
          </a:prstGeom>
        </p:spPr>
        <p:txBody>
          <a:bodyPr vert="horz" lIns="205438" tIns="102719" rIns="205438" bIns="102719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7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DE517B7-3FF4-40B4-9153-537BFFFC64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749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000" kern="1200" spc="-224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5pPr>
      <a:lvl6pPr marL="1027190" algn="l" rtl="0" fontAlgn="base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6pPr>
      <a:lvl7pPr marL="2054381" algn="l" rtl="0" fontAlgn="base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7pPr>
      <a:lvl8pPr marL="3081571" algn="l" rtl="0" fontAlgn="base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8pPr>
      <a:lvl9pPr marL="4108762" algn="l" rtl="0" fontAlgn="base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923760" indent="-770393" algn="l" rtl="0" eaLnBrk="0" fontAlgn="base" hangingPunct="0">
        <a:spcBef>
          <a:spcPts val="1572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62051" indent="-641994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2236281" indent="-51359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2831908" indent="-513596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5000" kern="1200">
          <a:solidFill>
            <a:schemeClr val="tx1"/>
          </a:solidFill>
          <a:latin typeface="+mn-lt"/>
          <a:ea typeface="+mn-ea"/>
          <a:cs typeface="+mn-cs"/>
        </a:defRPr>
      </a:lvl4pPr>
      <a:lvl5pPr marL="3327671" indent="-470796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3841693" indent="-47250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4273113" indent="-410876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4704533" indent="-410876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5135953" indent="-410876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271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05438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0815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1087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1359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1631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1903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2175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7686" y="504584"/>
            <a:ext cx="21018342" cy="2099998"/>
          </a:xfrm>
          <a:prstGeom prst="rect">
            <a:avLst/>
          </a:prstGeom>
        </p:spPr>
        <p:txBody>
          <a:bodyPr vert="horz" lIns="205438" tIns="102719" rIns="205438" bIns="10271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7686" y="2939999"/>
            <a:ext cx="21018342" cy="8315410"/>
          </a:xfrm>
          <a:prstGeom prst="rect">
            <a:avLst/>
          </a:prstGeom>
        </p:spPr>
        <p:txBody>
          <a:bodyPr vert="horz" lIns="205438" tIns="102719" rIns="205438" bIns="102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7686" y="11678323"/>
            <a:ext cx="5449200" cy="670833"/>
          </a:xfrm>
          <a:prstGeom prst="rect">
            <a:avLst/>
          </a:prstGeom>
        </p:spPr>
        <p:txBody>
          <a:bodyPr vert="horz" lIns="205438" tIns="102719" rIns="205438" bIns="102719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79186" y="11678323"/>
            <a:ext cx="7395343" cy="670833"/>
          </a:xfrm>
          <a:prstGeom prst="rect">
            <a:avLst/>
          </a:prstGeom>
        </p:spPr>
        <p:txBody>
          <a:bodyPr vert="horz" lIns="205438" tIns="102719" rIns="205438" bIns="102719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36828" y="11678323"/>
            <a:ext cx="5449200" cy="670833"/>
          </a:xfrm>
          <a:prstGeom prst="rect">
            <a:avLst/>
          </a:prstGeom>
        </p:spPr>
        <p:txBody>
          <a:bodyPr vert="horz" lIns="205438" tIns="102719" rIns="205438" bIns="102719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2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2054381" rtl="0" eaLnBrk="1" latinLnBrk="0" hangingPunct="1"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0393" indent="-770393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669185" indent="-641994" algn="l" defTabSz="2054381" rtl="0" eaLnBrk="1" latinLnBrk="0" hangingPunct="1">
        <a:spcBef>
          <a:spcPct val="20000"/>
        </a:spcBef>
        <a:buFont typeface="Arial" panose="020B0604020202020204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2567977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3595167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622358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»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5649548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676739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703929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731121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27190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54381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81571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08762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135953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163144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190334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217525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93" y="2898763"/>
            <a:ext cx="23353713" cy="6804050"/>
          </a:xfrm>
          <a:prstGeom prst="rect">
            <a:avLst/>
          </a:prstGeom>
        </p:spPr>
        <p:txBody>
          <a:bodyPr vert="horz" lIns="205438" tIns="102719" rIns="205438" bIns="102719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t-MT" sz="15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Qari mill-Ktieb</a:t>
            </a:r>
            <a:endParaRPr lang="en-GB" sz="15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  <a:p>
            <a:r>
              <a:rPr lang="en-GB" sz="159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tan-</a:t>
            </a:r>
            <a:r>
              <a:rPr lang="en-GB" sz="159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Numri</a:t>
            </a:r>
            <a:endParaRPr lang="mt-MT" sz="159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r>
              <a:rPr lang="mt-MT" sz="103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Num 21, 4-9</a:t>
            </a:r>
            <a:endParaRPr lang="en-GB" sz="103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444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53933" y="2618369"/>
            <a:ext cx="22645846" cy="7363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U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Mosè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għamel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serp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mt-MT" sz="155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tal-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bronż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, u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arbulah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bħal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stendard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sz="155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945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DF3C51E-EF0F-3448-061A-249186E69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>
            <a:extLst>
              <a:ext uri="{FF2B5EF4-FFF2-40B4-BE49-F238E27FC236}">
                <a16:creationId xmlns:a16="http://schemas.microsoft.com/office/drawing/2014/main" id="{D545F5EE-20C1-0986-FCC6-D6512EA16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727" y="1425735"/>
            <a:ext cx="22645846" cy="974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U ġara li kull min kien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jigdmu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s-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serp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kien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iħares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lejn is-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serp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tal-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bronż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, u kien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ifiq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u jgħix.</a:t>
            </a:r>
            <a:endParaRPr lang="en-US" sz="155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202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1640" y="3563690"/>
            <a:ext cx="21149412" cy="4977981"/>
          </a:xfrm>
          <a:prstGeom prst="rect">
            <a:avLst/>
          </a:prstGeom>
        </p:spPr>
        <p:txBody>
          <a:bodyPr wrap="square" lIns="205438" tIns="102719" rIns="205438" bIns="102719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  <a:endParaRPr lang="mt-MT" sz="15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Irrodu ħajr lil Alla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05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35" y="4715818"/>
            <a:ext cx="23353713" cy="5131869"/>
          </a:xfrm>
          <a:prstGeom prst="rect">
            <a:avLst/>
          </a:prstGeom>
        </p:spPr>
        <p:txBody>
          <a:bodyPr wrap="square" lIns="205438" tIns="102719" rIns="205438" bIns="1027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R:/  </a:t>
            </a:r>
            <a:r>
              <a:rPr lang="pl-PL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Mulej, isma’ t-talba tiegħi</a:t>
            </a:r>
            <a:endParaRPr lang="pt-BR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7664" y="506112"/>
            <a:ext cx="17785976" cy="2592713"/>
          </a:xfrm>
          <a:prstGeom prst="rect">
            <a:avLst/>
          </a:prstGeom>
        </p:spPr>
        <p:txBody>
          <a:bodyPr wrap="square" lIns="205438" tIns="102719" rIns="205438" bIns="102719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 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532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426165" y="107306"/>
            <a:ext cx="22502970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Mulej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isma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’ t-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talba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tiegħi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ħa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tasal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għandek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l-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għajta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tiegħi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Taħbix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wiċċek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minni</a:t>
            </a:r>
            <a:endParaRPr lang="en-GB" sz="16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f’jum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id-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dwejjaq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tiegħi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96392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426165" y="2339554"/>
            <a:ext cx="22502970" cy="759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ressaq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widintek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lejja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meta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nsejjaħlek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fittex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weġibni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5396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-3827" y="3657115"/>
            <a:ext cx="23353712" cy="5285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 </a:t>
            </a:r>
            <a:r>
              <a:rPr lang="pl-PL" sz="16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Mulej, isma’ t-talba tiegħi</a:t>
            </a:r>
            <a:endParaRPr lang="pt-BR" sz="16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361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59418" y="-17547"/>
            <a:ext cx="22636464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Ħa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jkollhom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il-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ġnus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il-biża’ ta’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ismek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 Mulej,</a:t>
            </a:r>
            <a:r>
              <a:rPr lang="mt-M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u s-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slaten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kollha tal-art </a:t>
            </a:r>
            <a:endParaRPr lang="mt-MT" sz="16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il-biża’ </a:t>
            </a:r>
            <a:endParaRPr lang="mt-MT" sz="16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tas-sebħ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tiegħek,</a:t>
            </a:r>
            <a:r>
              <a:rPr lang="mt-M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0466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58624" y="2502953"/>
            <a:ext cx="22636464" cy="759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meta l-Mulej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jerġa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’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jibni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lil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Sijon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</a:t>
            </a:r>
            <a:endParaRPr lang="mt-MT" sz="16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u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jidher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fis-sebħ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tiegħu.</a:t>
            </a:r>
          </a:p>
        </p:txBody>
      </p:sp>
    </p:spTree>
    <p:extLst>
      <p:ext uri="{BB962C8B-B14F-4D97-AF65-F5344CB8AC3E}">
        <p14:creationId xmlns:p14="http://schemas.microsoft.com/office/powerpoint/2010/main" val="593003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59418" y="1425735"/>
            <a:ext cx="22636464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Hu jisma’ t-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talb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endParaRPr lang="mt-MT" sz="16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tal-mitluqin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ma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jistmellx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it-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talb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tagħhom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3679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89652" y="35298"/>
            <a:ext cx="22645846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F’dak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iż-żmien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Iżraelin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telqu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minn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ħdejn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il-muntanja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Hor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mat-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triq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tal-Baħar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tal-Qasab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biex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jeħduha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bid-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dawra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mal-art</a:t>
            </a:r>
            <a:endParaRPr lang="en-US" sz="160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356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0" y="3419674"/>
            <a:ext cx="23353712" cy="5285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 </a:t>
            </a:r>
            <a:r>
              <a:rPr lang="pl-PL" sz="16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Mulej, isma’ t-talba tiegħi</a:t>
            </a:r>
            <a:endParaRPr lang="pt-BR" sz="16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671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444402" y="1187426"/>
            <a:ext cx="22466496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Jinkiteb dan għan-nisel li għad jiġi,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u poplu ġdid għad ifaħħar lill-Mulej.</a:t>
            </a:r>
          </a:p>
        </p:txBody>
      </p:sp>
    </p:spTree>
    <p:extLst>
      <p:ext uri="{BB962C8B-B14F-4D97-AF65-F5344CB8AC3E}">
        <p14:creationId xmlns:p14="http://schemas.microsoft.com/office/powerpoint/2010/main" val="1930962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444402" y="178836"/>
            <a:ext cx="22466496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“Il-Mulej iħares ’l isfel mill-għoli tas-santwarju tiegħu,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u jittawwal mis-sema lejn </a:t>
            </a:r>
            <a:endParaRPr lang="mt-MT" sz="160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l-art,</a:t>
            </a:r>
          </a:p>
        </p:txBody>
      </p:sp>
    </p:spTree>
    <p:extLst>
      <p:ext uri="{BB962C8B-B14F-4D97-AF65-F5344CB8AC3E}">
        <p14:creationId xmlns:p14="http://schemas.microsoft.com/office/powerpoint/2010/main" val="1976039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444402" y="1187426"/>
            <a:ext cx="22466496" cy="974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biex jisma’ l-krib </a:t>
            </a:r>
            <a:endParaRPr lang="mt-MT" sz="155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tal-ilsiera,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biex jeħles ’il dawk li huma għall-mewt”.</a:t>
            </a:r>
          </a:p>
        </p:txBody>
      </p:sp>
    </p:spTree>
    <p:extLst>
      <p:ext uri="{BB962C8B-B14F-4D97-AF65-F5344CB8AC3E}">
        <p14:creationId xmlns:p14="http://schemas.microsoft.com/office/powerpoint/2010/main" val="25290933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9188" y="3347666"/>
            <a:ext cx="23353713" cy="5285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 </a:t>
            </a:r>
            <a:r>
              <a:rPr lang="pl-PL" sz="16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Mulej, isma’ t-talba tiegħi</a:t>
            </a:r>
            <a:endParaRPr lang="pt-BR" sz="16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213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542D-CB49-4555-83CC-D9F71263E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T"/>
          </a:p>
        </p:txBody>
      </p:sp>
      <p:pic>
        <p:nvPicPr>
          <p:cNvPr id="4" name="04 Glorja u Tifhir">
            <a:hlinkClick r:id="" action="ppaction://media"/>
            <a:extLst>
              <a:ext uri="{FF2B5EF4-FFF2-40B4-BE49-F238E27FC236}">
                <a16:creationId xmlns:a16="http://schemas.microsoft.com/office/drawing/2014/main" id="{B20966CC-AF2C-4962-96C5-605B591ABE7E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519917" y="11347268"/>
            <a:ext cx="621275" cy="62127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35858729-F948-4268-BAF6-A587EE24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852" y="2126332"/>
            <a:ext cx="13862357" cy="777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2489" tIns="101244" rIns="202489" bIns="101244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Glorja u Tifħir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 u Tifħir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 Kristu</a:t>
            </a:r>
            <a:endParaRPr lang="en-US" sz="16404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56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Box 4"/>
          <p:cNvSpPr txBox="1">
            <a:spLocks noChangeArrowheads="1"/>
          </p:cNvSpPr>
          <p:nvPr/>
        </p:nvSpPr>
        <p:spPr bwMode="auto">
          <a:xfrm>
            <a:off x="432841" y="233895"/>
            <a:ext cx="22489617" cy="12133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Iż-żerriegħa hi l-kelma ta’ Alla,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il-bidwi hu Kristu: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min isib lilu jkollu l-ħajja ta’ dejjem.</a:t>
            </a:r>
            <a:endParaRPr lang="nl-NL" sz="155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837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4 Glorja u Tifhir">
            <a:hlinkClick r:id="" action="ppaction://media"/>
            <a:extLst>
              <a:ext uri="{FF2B5EF4-FFF2-40B4-BE49-F238E27FC236}">
                <a16:creationId xmlns:a16="http://schemas.microsoft.com/office/drawing/2014/main" id="{B20966CC-AF2C-4962-96C5-605B591ABE7E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519917" y="11347268"/>
            <a:ext cx="621275" cy="62127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35858729-F948-4268-BAF6-A587EE24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852" y="2126332"/>
            <a:ext cx="13862357" cy="777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2489" tIns="101244" rIns="202489" bIns="101244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Glorja u Tifħir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 u Tifħir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 Kristu</a:t>
            </a:r>
            <a:endParaRPr lang="en-US" sz="16404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39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87476" y="6072495"/>
            <a:ext cx="414953" cy="82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438" tIns="102719" rIns="205438" bIns="102719">
            <a:spAutoFit/>
          </a:bodyPr>
          <a:lstStyle/>
          <a:p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" y="1425374"/>
            <a:ext cx="23353712" cy="8979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438" tIns="102719" rIns="205438" bIns="1027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5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Qari</a:t>
            </a:r>
            <a:r>
              <a:rPr lang="en-GB" sz="1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mill-Evan</a:t>
            </a:r>
            <a:r>
              <a:rPr lang="mt-MT" sz="1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ġ</a:t>
            </a:r>
            <a:r>
              <a:rPr lang="en-GB" sz="1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el</a:t>
            </a:r>
            <a:r>
              <a:rPr lang="mt-MT" sz="1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j</a:t>
            </a:r>
            <a:r>
              <a:rPr lang="en-GB" sz="1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u </a:t>
            </a:r>
            <a:r>
              <a:rPr lang="mt-MT" sz="1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skont</a:t>
            </a:r>
            <a:r>
              <a:rPr lang="en-GB" sz="1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GB" sz="160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San </a:t>
            </a:r>
            <a:r>
              <a:rPr lang="mt-MT" sz="160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Ġwann</a:t>
            </a:r>
            <a:endParaRPr lang="en-GB" sz="160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Ġw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8, 21-30</a:t>
            </a:r>
            <a:endParaRPr lang="mt-MT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Glorja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lilek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5309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77760" y="3811797"/>
            <a:ext cx="22999780" cy="4977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F’dak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iż-żmien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, Ġesù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qal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lill-Fariżej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mt-MT" sz="155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811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443608" y="1115418"/>
            <a:ext cx="22394488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ta’ Edom. Imma 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poplu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ddejjaq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jimxi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beda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jgerger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kontra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Alla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kontra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Mosè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7734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B1E8245-BEBD-94BE-A510-F99E7A79E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>
            <a:extLst>
              <a:ext uri="{FF2B5EF4-FFF2-40B4-BE49-F238E27FC236}">
                <a16:creationId xmlns:a16="http://schemas.microsoft.com/office/drawing/2014/main" id="{63C9FE74-CFEA-0A14-7175-BD3870A38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298"/>
            <a:ext cx="22999780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mmur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u intom għad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tfittxuni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imma għad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tmutu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fid-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dnub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tagħkom. Fejn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sejjer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intom ma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tistgħux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tiġu”.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522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-1" y="2123530"/>
            <a:ext cx="23353713" cy="890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Qalu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l-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Lhud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defRPr/>
            </a:pPr>
            <a:endParaRPr lang="en-US" sz="10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Jaqaw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se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jneħħi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ħajtu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b’idejh dan?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Għax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</a:t>
            </a:r>
            <a:endParaRPr lang="mt-MT" sz="15500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3546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76966" y="-166443"/>
            <a:ext cx="22999780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mt-MT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‘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Fejn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sejjer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intom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ma 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tistgħux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tiġu</a:t>
            </a:r>
            <a:r>
              <a:rPr lang="mt-MT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’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  <a:r>
              <a:rPr lang="mt-MT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</a:t>
            </a:r>
            <a:endParaRPr lang="en-US" sz="16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Ġesù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qalilhom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Intom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minn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hawn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isfel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u jiena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ġej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minn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hemm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fuq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9546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55576" y="35298"/>
            <a:ext cx="22999780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Intom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nies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ta’ din id-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dinja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imma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m’iniex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ta’ din id-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dinja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Kif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għedtilkom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intom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tmutu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fi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dnubietkom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Għax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jekk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3078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55576" y="107306"/>
            <a:ext cx="22999780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intom ma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temmnux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jiena hu,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tmutu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fi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dnubietkom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”. </a:t>
            </a:r>
          </a:p>
          <a:p>
            <a:pPr algn="ctr" eaLnBrk="1" hangingPunct="1">
              <a:defRPr/>
            </a:pP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“U int min int?”. </a:t>
            </a:r>
            <a:endParaRPr lang="mt-MT" sz="16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staqsewh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Weġibhom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Ġesù: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2209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77760" y="1426529"/>
            <a:ext cx="22999780" cy="974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“Dak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ngħidilkom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sa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Għandi ħafna xi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ngħid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fuqkom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x’nikkundanna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;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9760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77760" y="1425735"/>
            <a:ext cx="22999780" cy="974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iżda dak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bagħatni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jgħid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verità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ngħid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dinja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dak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smajt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mingħandu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”.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08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9FC3994-8A15-FD54-462E-6F4818055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>
            <a:extLst>
              <a:ext uri="{FF2B5EF4-FFF2-40B4-BE49-F238E27FC236}">
                <a16:creationId xmlns:a16="http://schemas.microsoft.com/office/drawing/2014/main" id="{0E3E44EC-9231-4EBC-7093-A7A7769CC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966" y="1426529"/>
            <a:ext cx="22999780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Huma ma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ntebħux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li kien qiegħed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ikellimhom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fuq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il-Missier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 Għalhekk Ġesù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qalilhom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6806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270364" y="1425735"/>
            <a:ext cx="22999780" cy="974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“Meta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terfgħu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’l fuq lil Bin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bniedem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imbagħad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tagħrfu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jiena hu u li minn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rajja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nagħmel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676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587624" y="214880"/>
            <a:ext cx="22322480" cy="12133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xejn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imma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nitkellem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skont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għallimni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Missier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U min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bagħatni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huwa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miegħi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telaqnix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waħdi,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jiena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dejjem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899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89652" y="157923"/>
            <a:ext cx="22645846" cy="12133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Għala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tellajtuna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mill-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Eġittu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biex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immutu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fid-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deżert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?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M’hawnx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ħobż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lanqas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ilma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;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aħna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xbajna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b’dan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ikel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ħafif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1627482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515616" y="1426529"/>
            <a:ext cx="22322480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nagħmel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dak li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jogħġob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”.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Meta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tkellem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hekk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kienu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ħafna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dawk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li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emmnu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fih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5529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318214" y="3442474"/>
            <a:ext cx="22678309" cy="513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Il-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Kelma</a:t>
            </a: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tal-Mulej</a:t>
            </a:r>
            <a:endParaRPr lang="en-GB" sz="1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R:/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T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if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ħ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ir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lilek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Kristu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4241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796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-4555" y="1272641"/>
            <a:ext cx="23353713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U l-Mulej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bagħat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sriep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velenużi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f’nofs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il-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poplu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bdew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jigdmuhom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;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mietu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ħafna mill-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poplu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ta’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Iżrael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70864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0" y="157923"/>
            <a:ext cx="23353713" cy="12287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U 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poplu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mar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għand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Mosè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qalulu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Dnibna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għax </a:t>
            </a: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tkellimna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kontra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l-Mulej u </a:t>
            </a: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kontra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tiegħek. </a:t>
            </a:r>
          </a:p>
        </p:txBody>
      </p:sp>
    </p:spTree>
    <p:extLst>
      <p:ext uri="{BB962C8B-B14F-4D97-AF65-F5344CB8AC3E}">
        <p14:creationId xmlns:p14="http://schemas.microsoft.com/office/powerpoint/2010/main" val="3184088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6BE2BAF-286B-6614-A105-6BD63E9FF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>
            <a:extLst>
              <a:ext uri="{FF2B5EF4-FFF2-40B4-BE49-F238E27FC236}">
                <a16:creationId xmlns:a16="http://schemas.microsoft.com/office/drawing/2014/main" id="{BAD510C3-0915-4E1F-2D94-565EBC02B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36" y="3811797"/>
            <a:ext cx="23353713" cy="4977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Itlob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lill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-Mulej </a:t>
            </a: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jwarrab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is-</a:t>
            </a: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sriep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minn </a:t>
            </a:r>
            <a:r>
              <a:rPr lang="en-US" sz="15500" b="1" i="1" spc="-3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fostna</a:t>
            </a:r>
            <a:r>
              <a:rPr lang="en-US" sz="15500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981914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53933" y="2619163"/>
            <a:ext cx="22645846" cy="7363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U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Mosè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mar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jitlob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mt-MT" sz="155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għall-poplu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. U l-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Mulej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kellem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lil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Mosè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u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qallu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mt-MT" sz="155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461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53933" y="1425735"/>
            <a:ext cx="22645846" cy="974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“Agħmel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serp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bronż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arbulah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bħal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stendard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; u kull min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jingidem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jħares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lejh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ifiq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jgħix”.</a:t>
            </a:r>
          </a:p>
        </p:txBody>
      </p:sp>
    </p:spTree>
    <p:extLst>
      <p:ext uri="{BB962C8B-B14F-4D97-AF65-F5344CB8AC3E}">
        <p14:creationId xmlns:p14="http://schemas.microsoft.com/office/powerpoint/2010/main" val="18162246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3408</TotalTime>
  <Words>622</Words>
  <Application>Microsoft Office PowerPoint</Application>
  <PresentationFormat>Custom</PresentationFormat>
  <Paragraphs>88</Paragraphs>
  <Slides>42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2" baseType="lpstr"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3_Metro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Il-Mulej ftakar f’Anna u wildet iben u semmietu Samwel..</dc:title>
  <dc:creator>Afred Caruana</dc:creator>
  <cp:lastModifiedBy>Alfred Caruan a</cp:lastModifiedBy>
  <cp:revision>63</cp:revision>
  <dcterms:created xsi:type="dcterms:W3CDTF">2012-07-21T16:47:17Z</dcterms:created>
  <dcterms:modified xsi:type="dcterms:W3CDTF">2025-02-14T13:29:52Z</dcterms:modified>
</cp:coreProperties>
</file>