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6" r:id="rId1"/>
    <p:sldMasterId id="2147483788" r:id="rId2"/>
    <p:sldMasterId id="2147483812" r:id="rId3"/>
    <p:sldMasterId id="2147483912" r:id="rId4"/>
    <p:sldMasterId id="2147483924" r:id="rId5"/>
    <p:sldMasterId id="2147483936" r:id="rId6"/>
    <p:sldMasterId id="2147483948" r:id="rId7"/>
    <p:sldMasterId id="2147483960" r:id="rId8"/>
    <p:sldMasterId id="2147483984" r:id="rId9"/>
  </p:sldMasterIdLst>
  <p:notesMasterIdLst>
    <p:notesMasterId r:id="rId55"/>
  </p:notesMasterIdLst>
  <p:sldIdLst>
    <p:sldId id="292" r:id="rId10"/>
    <p:sldId id="719" r:id="rId11"/>
    <p:sldId id="774" r:id="rId12"/>
    <p:sldId id="749" r:id="rId13"/>
    <p:sldId id="750" r:id="rId14"/>
    <p:sldId id="751" r:id="rId15"/>
    <p:sldId id="752" r:id="rId16"/>
    <p:sldId id="753" r:id="rId17"/>
    <p:sldId id="775" r:id="rId18"/>
    <p:sldId id="754" r:id="rId19"/>
    <p:sldId id="755" r:id="rId20"/>
    <p:sldId id="756" r:id="rId21"/>
    <p:sldId id="757" r:id="rId22"/>
    <p:sldId id="777" r:id="rId23"/>
    <p:sldId id="758" r:id="rId24"/>
    <p:sldId id="759" r:id="rId25"/>
    <p:sldId id="293" r:id="rId26"/>
    <p:sldId id="294" r:id="rId27"/>
    <p:sldId id="273" r:id="rId28"/>
    <p:sldId id="760" r:id="rId29"/>
    <p:sldId id="287" r:id="rId30"/>
    <p:sldId id="274" r:id="rId31"/>
    <p:sldId id="761" r:id="rId32"/>
    <p:sldId id="288" r:id="rId33"/>
    <p:sldId id="315" r:id="rId34"/>
    <p:sldId id="762" r:id="rId35"/>
    <p:sldId id="316" r:id="rId36"/>
    <p:sldId id="621" r:id="rId37"/>
    <p:sldId id="295" r:id="rId38"/>
    <p:sldId id="665" r:id="rId39"/>
    <p:sldId id="296" r:id="rId40"/>
    <p:sldId id="277" r:id="rId41"/>
    <p:sldId id="763" r:id="rId42"/>
    <p:sldId id="764" r:id="rId43"/>
    <p:sldId id="765" r:id="rId44"/>
    <p:sldId id="766" r:id="rId45"/>
    <p:sldId id="767" r:id="rId46"/>
    <p:sldId id="768" r:id="rId47"/>
    <p:sldId id="769" r:id="rId48"/>
    <p:sldId id="770" r:id="rId49"/>
    <p:sldId id="771" r:id="rId50"/>
    <p:sldId id="772" r:id="rId51"/>
    <p:sldId id="773" r:id="rId52"/>
    <p:sldId id="618" r:id="rId53"/>
    <p:sldId id="299" r:id="rId54"/>
  </p:sldIdLst>
  <p:sldSz cx="23399750" cy="12599988"/>
  <p:notesSz cx="6858000" cy="9144000"/>
  <p:embeddedFontLst>
    <p:embeddedFont>
      <p:font typeface="Consolas" panose="020B0609020204030204" pitchFamily="49" charset="0"/>
      <p:regular r:id="rId56"/>
      <p:bold r:id="rId57"/>
      <p:italic r:id="rId58"/>
      <p:boldItalic r:id="rId59"/>
    </p:embeddedFont>
    <p:embeddedFont>
      <p:font typeface="Corbel" panose="020B0503020204020204" pitchFamily="34" charset="0"/>
      <p:regular r:id="rId60"/>
      <p:bold r:id="rId61"/>
      <p:italic r:id="rId62"/>
      <p:boldItalic r:id="rId63"/>
    </p:embeddedFont>
    <p:embeddedFont>
      <p:font typeface="Franklin Gothic Book" panose="020B0503020102020204" pitchFamily="34" charset="0"/>
      <p:regular r:id="rId64"/>
      <p:italic r:id="rId65"/>
    </p:embeddedFont>
    <p:embeddedFont>
      <p:font typeface="Maltese Times Roman" panose="02027200000000000000"/>
      <p:regular r:id="rId66"/>
      <p:bold r:id="rId67"/>
      <p:italic r:id="rId68"/>
      <p:boldItalic r:id="rId69"/>
    </p:embeddedFont>
    <p:embeddedFont>
      <p:font typeface="Wingdings 2" panose="05020102010507070707" pitchFamily="18" charset="2"/>
      <p:regular r:id="rId70"/>
    </p:embeddedFont>
    <p:embeddedFont>
      <p:font typeface="Wingdings 3" panose="05040102010807070707" pitchFamily="18" charset="2"/>
      <p:regular r:id="rId7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8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4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9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433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919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406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892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1850"/>
    <a:srgbClr val="003300"/>
    <a:srgbClr val="00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2418" y="1086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font" Target="fonts/font8.fntdata"/><Relationship Id="rId68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font" Target="fonts/font3.fntdata"/><Relationship Id="rId66" Type="http://schemas.openxmlformats.org/officeDocument/2006/relationships/font" Target="fonts/font11.fntdata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6.fntdata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font" Target="fonts/font14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font" Target="fonts/font4.fntdata"/><Relationship Id="rId67" Type="http://schemas.openxmlformats.org/officeDocument/2006/relationships/font" Target="fonts/font12.fntdata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font" Target="fonts/font7.fntdata"/><Relationship Id="rId70" Type="http://schemas.openxmlformats.org/officeDocument/2006/relationships/font" Target="fonts/font15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font" Target="fonts/font2.fntdata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17D50B-759D-4B4C-AF07-49112F33E767}" type="datetimeFigureOut">
              <a:rPr lang="en-US"/>
              <a:pPr>
                <a:defRPr/>
              </a:pPr>
              <a:t>2/14/2025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ECE0E2-EFF1-4DC5-9995-5500DFFA6A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48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1pPr>
    <a:lvl2pPr marL="102848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2pPr>
    <a:lvl3pPr marL="2056973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3pPr>
    <a:lvl4pPr marL="3085459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4pPr>
    <a:lvl5pPr marL="411394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5pPr>
    <a:lvl6pPr marL="5142433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6pPr>
    <a:lvl7pPr marL="6170919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7pPr>
    <a:lvl8pPr marL="7199406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8pPr>
    <a:lvl9pPr marL="8227892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560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949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093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044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50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980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532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200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631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227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844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C662-C467-4E53-A8FB-CC43C5C59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3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CA33-E435-4EAC-B866-A35054FF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0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ED02-8E04-4105-AA97-D2C571532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09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37FD-E218-4F58-8F32-564361557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5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F6DBA-7185-464F-976E-D81570133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9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E1626-6AE3-459D-A50B-0F39CDB60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3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90653-A923-422B-9F18-F95567595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FB1AA-53D9-476D-916F-2D46BCACF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51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BADB5-EF29-43DC-B054-D8CB188F8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27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23455-E5B2-4BE8-AC4F-30806901C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62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8CB7-9749-432E-AE61-A18391ED0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8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C63D1-EB18-4AAC-B9E8-6FFBC0468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59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E288A-2FF1-49C3-A07C-01E8F2312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26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B29DC-2BF6-4B11-B46E-D1F84358A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8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2630D-4A83-4FC7-877F-1A9EEA77F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01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0FEA9-B0A3-4852-B3E6-72B3BBA7B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69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3AE64-B9AC-46D6-9603-BE1B8702C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24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D06F-9C5F-4AF3-B9E5-B1E4A0B3B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12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A61A0-2693-4853-89AC-7F972E944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46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C2810-B20E-4DE3-B8E9-584DA9B0B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47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5BB2D-27BD-404C-BA55-7CEE56BAE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70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8BDAE-28DB-4E32-A683-F2BBCF900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9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8D19E-1986-498D-B6F8-FB9DEDA93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6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3E00D-9FEE-45E8-B49F-33583A820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5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7939B-F93D-4913-9CDB-C4CDFAE58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46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E1647-4476-492D-9B06-796C540A9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19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A409E-6FC3-4980-BE39-8B340DA99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14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12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2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36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4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061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073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086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098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80FC-42B9-42AD-BFB3-25396D9318CF}" type="datetimeFigureOut">
              <a:rPr lang="en-US"/>
              <a:pPr>
                <a:defRPr/>
              </a:pPr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E0E4-23CA-4E38-B581-50F966E77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3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ECE24-8393-4C07-B271-67696581FBEA}" type="datetimeFigureOut">
              <a:rPr lang="en-US"/>
              <a:pPr>
                <a:defRPr/>
              </a:pPr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EDF0-20CF-4F8C-B4E8-D0F5E87D8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08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 marL="1012288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2024575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 marL="3036863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 marL="4049150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lvl6pPr marL="5061439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6pPr>
            <a:lvl7pPr marL="6073726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7pPr>
            <a:lvl8pPr marL="7086014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8pPr>
            <a:lvl9pPr marL="8098302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4342-2BF4-4A05-B2EC-9E68E1C4E663}" type="datetimeFigureOut">
              <a:rPr lang="en-US"/>
              <a:pPr>
                <a:defRPr/>
              </a:pPr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1A1D-F036-450C-9CAE-03D0E2A2A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12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3FCD7-C1C9-4F8C-8551-A0D70BEF41D4}" type="datetimeFigureOut">
              <a:rPr lang="en-US"/>
              <a:pPr>
                <a:defRPr/>
              </a:pPr>
              <a:t>2/14/2025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D93E-F433-43E7-8CF0-4B8B2AE87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95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DF39-9858-4046-BCC6-656A970E017A}" type="datetimeFigureOut">
              <a:rPr lang="en-US"/>
              <a:pPr>
                <a:defRPr/>
              </a:pPr>
              <a:t>2/14/2025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0920B-C973-4A15-BF36-39DAA32E0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492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4A36-5C0A-41D9-A09B-F17615C80855}" type="datetimeFigureOut">
              <a:rPr lang="en-US"/>
              <a:pPr>
                <a:defRPr/>
              </a:pPr>
              <a:t>2/14/2025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21E4-C449-4C23-9622-5A0A23F76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1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99AA-072D-43A5-8D49-6B68C4630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478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3C16-2608-426E-AFF4-38DE118574A9}" type="datetimeFigureOut">
              <a:rPr lang="en-US"/>
              <a:pPr>
                <a:defRPr/>
              </a:pPr>
              <a:t>2/14/2025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872FA-CEFF-4D75-93A4-F168BD750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327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2A2A8-4A94-4584-81D9-7C72886D9A78}" type="datetimeFigureOut">
              <a:rPr lang="en-US"/>
              <a:pPr>
                <a:defRPr/>
              </a:pPr>
              <a:t>2/14/2025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6CAC-580C-4644-B1EA-37E015E74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468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446E-DE73-4E15-8D9C-9A0FA6A08FAC}" type="datetimeFigureOut">
              <a:rPr lang="en-US"/>
              <a:pPr>
                <a:defRPr/>
              </a:pPr>
              <a:t>2/14/2025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8C8CB-A2FF-4BE3-9669-4DEC72B3F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064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97663-723C-47A5-AC76-4F2906711A86}" type="datetimeFigureOut">
              <a:rPr lang="en-US"/>
              <a:pPr>
                <a:defRPr/>
              </a:pPr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3094-5F1B-43BE-9D7B-E7E1F6C5F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48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5D1A-F46D-4DD5-ABB9-E8C01AE116CE}" type="datetimeFigureOut">
              <a:rPr lang="en-US"/>
              <a:pPr>
                <a:defRPr/>
              </a:pPr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63A5-20FC-4C2A-94F0-A024EE374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350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6" y="7979992"/>
            <a:ext cx="19889787" cy="3628797"/>
          </a:xfrm>
        </p:spPr>
        <p:txBody>
          <a:bodyPr/>
          <a:lstStyle>
            <a:lvl1pPr marR="20246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6" y="5207995"/>
            <a:ext cx="19889787" cy="2771998"/>
          </a:xfrm>
        </p:spPr>
        <p:txBody>
          <a:bodyPr lIns="203642" anchor="b"/>
          <a:lstStyle>
            <a:lvl1pPr marL="0" indent="0" algn="l">
              <a:spcBef>
                <a:spcPts val="0"/>
              </a:spcBef>
              <a:buNone/>
              <a:defRPr sz="4374">
                <a:solidFill>
                  <a:schemeClr val="tx1"/>
                </a:solidFill>
              </a:defRPr>
            </a:lvl1pPr>
            <a:lvl2pPr marL="1012288" indent="0" algn="ctr">
              <a:buNone/>
            </a:lvl2pPr>
            <a:lvl3pPr marL="2024575" indent="0" algn="ctr">
              <a:buNone/>
            </a:lvl3pPr>
            <a:lvl4pPr marL="3036863" indent="0" algn="ctr">
              <a:buNone/>
            </a:lvl4pPr>
            <a:lvl5pPr marL="4049150" indent="0" algn="ctr">
              <a:buNone/>
            </a:lvl5pPr>
            <a:lvl6pPr marL="5061439" indent="0" algn="ctr">
              <a:buNone/>
            </a:lvl6pPr>
            <a:lvl7pPr marL="6073726" indent="0" algn="ctr">
              <a:buNone/>
            </a:lvl7pPr>
            <a:lvl8pPr marL="7086014" indent="0" algn="ctr">
              <a:buNone/>
            </a:lvl8pPr>
            <a:lvl9pPr marL="8098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399186-8947-4380-84C5-2871E77D3528}" type="datetimeFigureOut">
              <a:rPr lang="en-US"/>
              <a:pPr>
                <a:defRPr/>
              </a:pPr>
              <a:t>2/14/2025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813190-54DC-455B-877D-FEF00447BF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100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EA9F2-78A9-4237-B8F6-EEFCB00075E0}" type="datetimeFigureOut">
              <a:rPr lang="en-US"/>
              <a:pPr>
                <a:defRPr/>
              </a:pPr>
              <a:t>2/14/2025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55B7CC-C4D6-4ABA-87F8-B011219901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718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1795989939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41935000 h 3648"/>
              <a:gd name="T8" fmla="*/ 1855856217 w 2736"/>
              <a:gd name="T9" fmla="*/ 2147483647 h 3648"/>
              <a:gd name="T10" fmla="*/ 11973255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2" y="2296524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7" y="1"/>
            <a:ext cx="7019926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7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7" y="7802078"/>
            <a:ext cx="5350255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7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4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5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3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3" y="2483385"/>
            <a:ext cx="14632643" cy="1795904"/>
          </a:xfrm>
        </p:spPr>
        <p:txBody>
          <a:bodyPr lIns="166616" bIns="0"/>
          <a:lstStyle>
            <a:lvl1pPr marL="121475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1" y="940800"/>
            <a:ext cx="20872578" cy="1427998"/>
          </a:xfrm>
        </p:spPr>
        <p:txBody>
          <a:bodyPr tIns="129591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1A3BFE-D514-4F54-BC17-98EA2BA35A60}" type="datetimeFigureOut">
              <a:rPr lang="en-US"/>
              <a:pPr>
                <a:defRPr/>
              </a:pPr>
              <a:t>2/14/2025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5104D-5F00-4577-8799-ADA3E9929E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583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940800"/>
            <a:ext cx="21059776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383C70-692B-4367-B275-BFACBA7E65FB}" type="datetimeFigureOut">
              <a:rPr lang="en-US"/>
              <a:pPr>
                <a:defRPr/>
              </a:pPr>
              <a:t>2/14/2025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56C7D6-7E4C-4E28-A0D8-255AB29949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729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7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5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7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3324998"/>
            <a:ext cx="10338953" cy="1175414"/>
          </a:xfrm>
        </p:spPr>
        <p:txBody>
          <a:bodyPr anchor="ctr"/>
          <a:lstStyle>
            <a:lvl1pPr marL="161967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50" y="3324998"/>
            <a:ext cx="10343014" cy="1175414"/>
          </a:xfrm>
        </p:spPr>
        <p:txBody>
          <a:bodyPr anchor="ctr"/>
          <a:lstStyle>
            <a:lvl1pPr marL="161967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517912"/>
            <a:ext cx="10338953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31D798-2D80-49DD-B906-85F12565E5A8}" type="datetimeFigureOut">
              <a:rPr lang="en-US"/>
              <a:pPr>
                <a:defRPr/>
              </a:pPr>
              <a:t>2/14/2025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F9C549-0375-4CEF-AEDA-3EA80AF048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7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6D61-B54A-4B13-B5B3-95B743A2E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47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6" y="940800"/>
            <a:ext cx="19889787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043B02-CA39-4034-B1F4-58E736B0E3FE}" type="datetimeFigureOut">
              <a:rPr lang="en-US"/>
              <a:pPr>
                <a:defRPr/>
              </a:pPr>
              <a:t>2/14/2025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9F1BEF-954F-4DAE-8F91-1FB7771D8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207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5C9877-B71E-4DD8-82DD-A413D6AEC941}" type="datetimeFigureOut">
              <a:rPr lang="en-US"/>
              <a:pPr>
                <a:defRPr/>
              </a:pPr>
              <a:t>2/14/2025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0F345F-3A44-43F5-8E1F-33D4076BC7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3823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6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2" y="2636665"/>
            <a:ext cx="6434931" cy="8399992"/>
          </a:xfrm>
        </p:spPr>
        <p:txBody>
          <a:bodyPr/>
          <a:lstStyle>
            <a:lvl1pPr marL="121475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C3C700-5BEA-41CA-B647-1912958D2E2D}" type="datetimeFigureOut">
              <a:rPr lang="en-US"/>
              <a:pPr>
                <a:defRPr/>
              </a:pPr>
              <a:t>2/14/2025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CA26BD-E3BE-41BA-8903-56F4A46BF7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4721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1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3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6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5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5" y="2113123"/>
            <a:ext cx="17549813" cy="1259999"/>
          </a:xfrm>
        </p:spPr>
        <p:txBody>
          <a:bodyPr/>
          <a:lstStyle>
            <a:lvl1pPr marL="60737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4" y="102085"/>
            <a:ext cx="5459941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3B8C03-731E-48B4-906A-1BE60032D819}" type="datetimeFigureOut">
              <a:rPr lang="en-US"/>
              <a:pPr>
                <a:defRPr/>
              </a:pPr>
              <a:t>2/14/2025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5" y="102085"/>
            <a:ext cx="14234848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5" y="102085"/>
            <a:ext cx="1169987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5FE159-0A82-462B-9556-468ADDB5CE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832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B46655-6609-4085-847E-E92B211DAC07}" type="datetimeFigureOut">
              <a:rPr lang="en-US"/>
              <a:pPr>
                <a:defRPr/>
              </a:pPr>
              <a:t>2/14/2025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B5BF29-BB95-4EA7-9461-092F61EE32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984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3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F314E7-11A9-43D0-80E7-5EF29D9E66E0}" type="datetimeFigureOut">
              <a:rPr lang="en-US"/>
              <a:pPr>
                <a:defRPr/>
              </a:pPr>
              <a:t>2/14/2025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8B3483-CBFD-4686-A8D8-192E7CF9E5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6535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550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094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lIns="185129" tIns="92565" rIns="185129" bIns="92565" anchor="t"/>
          <a:lstStyle>
            <a:lvl1pPr algn="l">
              <a:defRPr sz="8858" b="1" cap="all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4372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73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F9490-D50E-4DB9-BA22-C1DB6F823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591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1726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756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8445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>
                <a:latin typeface="Times New Roman" panose="02020603050405020304" pitchFamily="18" charset="0"/>
              </a:defRPr>
            </a:lvl2pPr>
            <a:lvl3pPr>
              <a:defRPr sz="5359">
                <a:latin typeface="Times New Roman" panose="02020603050405020304" pitchFamily="18" charset="0"/>
              </a:defRPr>
            </a:lvl3pPr>
            <a:lvl4pPr>
              <a:defRPr sz="4374">
                <a:latin typeface="Times New Roman" panose="02020603050405020304" pitchFamily="18" charset="0"/>
              </a:defRPr>
            </a:lvl4pPr>
            <a:lvl5pPr>
              <a:defRPr sz="4374">
                <a:latin typeface="Times New Roman" panose="02020603050405020304" pitchFamily="18" charset="0"/>
              </a:defRPr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0318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2674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1212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5510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5A9E1-DF92-45A5-9E7E-4CEB0B54D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180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F8D10-6446-4E2D-B089-233D648CE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113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BE721-F45F-4858-81BD-9CB725B64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8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77FDD-715C-4633-8E54-943FAF630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00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38125-6707-4197-BA8E-58B17C028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826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D2BE-057E-4EEF-8661-189C77E03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82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AF1AD-91B6-4833-B025-90BBE51E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649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5738A-52AB-47C6-A473-5D510CAC6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154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71F85-56C8-4B4C-95AF-5D8A5933B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858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2A8B6-DDD6-4152-B35F-DCCF9539D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339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99AE1-5BAC-4E78-B361-A197B86AD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2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DC835-D28F-406C-AE7A-079D47376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287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A0AFA6-B2A2-4961-AD1D-83D4DA132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613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E2DA41-40F8-4376-B57B-17D275A1B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9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9E55A-0595-45AC-B82E-22F824857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566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B7DB85-0D68-4AE5-A51D-9235FD390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255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834EF8-9C6B-4A4D-B193-B20BB40BC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940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D57761-C16B-4052-AF6F-201A00B66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513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CBB45C-F7E4-4B60-8C39-82DA3B7B8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335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F99564-8A6B-45D6-9251-6EBDAA962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685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1E2646-D263-4339-9DF3-CBD5A448C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064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61C16F-A6A6-40C9-8847-ACCE7BAA1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739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175E78-F2A1-454E-9AA8-7B2968A5E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963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C4C65F-5E68-4EE4-A4F0-46AD90D9C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491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467CAC3-6E16-4390-B86A-76C840E241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8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DF5EE-393B-4A30-9295-8A905C82F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980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BCABE71-ECC9-4297-BF7F-1BC2A1DA6F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7908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B17355-D658-42E2-A5A3-D35B1E00C3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6232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075E999-8A6D-4DC7-9488-B978116D23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8638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BF0E896-3D86-4B39-B3FA-A2D5214640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3303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E44E4DA-0D6D-4622-A6BC-453D2DC708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9545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7BC0ED-677E-4149-9F96-D9E8649387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818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52C166B-1B26-4685-AA57-EE3CD9490A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1433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7DD1A8A-77B1-4E1C-8F72-59846ABA0C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9621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318AC17-6A65-4078-ADEE-E3CE44D51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4675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C999633-2618-40DD-A222-EE24255F92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52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0EAEAE-45FF-4513-B71F-7529842EB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85929E-DE70-4577-86EB-FA89597EB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3F1F9C-1E81-4AB0-B0F6-2405A5BAF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8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920D48-6F34-44F6-9C49-4B86594789A8}" type="datetimeFigureOut">
              <a:rPr lang="en-US"/>
              <a:pPr>
                <a:defRPr/>
              </a:pPr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2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B5C009-0C35-4183-A5FF-05C1A9EF8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108" kern="1200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234" kern="1200">
          <a:solidFill>
            <a:schemeClr val="tx1"/>
          </a:solidFill>
          <a:latin typeface="+mn-lt"/>
          <a:ea typeface="+mn-ea"/>
          <a:cs typeface="+mn-cs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5567582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6579870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7592157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8604446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6" y="942083"/>
            <a:ext cx="19889787" cy="1679999"/>
          </a:xfrm>
          <a:prstGeom prst="rect">
            <a:avLst/>
          </a:prstGeom>
        </p:spPr>
        <p:txBody>
          <a:bodyPr vert="horz" lIns="185129" tIns="92565" rIns="185129" bIns="92565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15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6" y="3278330"/>
            <a:ext cx="19889787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4" y="11789156"/>
            <a:ext cx="5459941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406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62209D-E61B-4C78-9E7E-D2671DF2ED0D}" type="datetimeFigureOut">
              <a:rPr lang="en-US"/>
              <a:pPr>
                <a:defRPr/>
              </a:pPr>
              <a:t>2/14/2025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5" y="11789156"/>
            <a:ext cx="14234848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 algn="r">
              <a:defRPr sz="2406" dirty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5" y="11789156"/>
            <a:ext cx="1169987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625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4C5C521-3E82-449F-80C2-7547F7F181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1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28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45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686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49150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357" indent="-759215" algn="l" rtl="0" eaLnBrk="0" fontAlgn="base" hangingPunct="0">
        <a:spcBef>
          <a:spcPts val="155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37937" indent="-63267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2203836" indent="-50614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2790821" indent="-506144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3279391" indent="-463965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374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3785956" indent="-465653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1117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6278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1439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47085"/>
            <a:ext cx="23399750" cy="1225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defRPr sz="1192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Maltese Times Roman" pitchFamily="18" charset="0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Maltese Times Roman" pitchFamily="18" charset="0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Maltese Times Roman" pitchFamily="18" charset="0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Maltese Times Roman" pitchFamily="18" charset="0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7AFE2E-B95A-40C6-9D24-12C1E8F7B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F8654F0-026C-4B02-A4F8-83131F446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3DFC18-CB9C-43BA-BA5D-E569A61F2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1497705" y="3054709"/>
            <a:ext cx="20609135" cy="6490569"/>
          </a:xfrm>
        </p:spPr>
        <p:txBody>
          <a:bodyPr anchor="t"/>
          <a:lstStyle/>
          <a:p>
            <a:pPr eaLnBrk="1" hangingPunct="1"/>
            <a:r>
              <a:rPr lang="en-US" altLang="en-US" sz="1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</a:t>
            </a:r>
            <a:r>
              <a:rPr lang="en-US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altLang="en-US" sz="1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Ktieb</a:t>
            </a:r>
            <a:r>
              <a:rPr lang="mt-MT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</a:t>
            </a:r>
            <a:r>
              <a:rPr lang="en-US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en-US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Profeta</a:t>
            </a:r>
            <a: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E</a:t>
            </a:r>
            <a:r>
              <a:rPr lang="mt-MT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</a:t>
            </a: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ekjel</a:t>
            </a:r>
            <a:br>
              <a:rPr lang="mt-MT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Eżek 37, 21-28</a:t>
            </a:r>
            <a:br>
              <a:rPr lang="en-GB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274149"/>
            <a:ext cx="2246649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6000" dirty="0">
                <a:latin typeface="Times New Roman" pitchFamily="18" charset="0"/>
              </a:rPr>
              <a:t>Huma jimxu fuq il-preċetti tiegħi, u jħarsu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6000" dirty="0">
                <a:latin typeface="Times New Roman" pitchFamily="18" charset="0"/>
              </a:rPr>
              <a:t>l-liġijiet tiegħi u jżommuhom. </a:t>
            </a:r>
          </a:p>
        </p:txBody>
      </p:sp>
    </p:spTree>
    <p:extLst>
      <p:ext uri="{BB962C8B-B14F-4D97-AF65-F5344CB8AC3E}">
        <p14:creationId xmlns:p14="http://schemas.microsoft.com/office/powerpoint/2010/main" val="1084991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-2173" y="1273355"/>
            <a:ext cx="23370891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6000" dirty="0">
                <a:latin typeface="Times New Roman" pitchFamily="18" charset="0"/>
              </a:rPr>
              <a:t>U jgħammru fl-art li jien kont tajt </a:t>
            </a:r>
            <a:r>
              <a:rPr lang="mt-MT" altLang="en-US" sz="16000" spc="-300" dirty="0">
                <a:latin typeface="Times New Roman" pitchFamily="18" charset="0"/>
              </a:rPr>
              <a:t>lill-qaddej tiegħi Ġakobb, l-art li fiha għammru missirijiethom; </a:t>
            </a:r>
            <a:endParaRPr lang="en-US" altLang="en-US" sz="16000" spc="-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344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1" y="35298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6000" spc="-300" dirty="0">
                <a:latin typeface="Times New Roman" pitchFamily="18" charset="0"/>
              </a:rPr>
              <a:t>jgħammru fiha huma u wliedhom u wlied uliedhom għal dejjem. U l-qaddej tiegħi David ikun </a:t>
            </a:r>
            <a:r>
              <a:rPr lang="en-GB" altLang="en-US" sz="16000" spc="-300" dirty="0">
                <a:latin typeface="Times New Roman" pitchFamily="18" charset="0"/>
              </a:rPr>
              <a:t> </a:t>
            </a:r>
            <a:r>
              <a:rPr lang="mt-MT" altLang="en-US" sz="16000" spc="-300" dirty="0">
                <a:latin typeface="Times New Roman" pitchFamily="18" charset="0"/>
              </a:rPr>
              <a:t>il-prinċep fuqhom għal dejjem.</a:t>
            </a:r>
          </a:p>
        </p:txBody>
      </p:sp>
    </p:spTree>
    <p:extLst>
      <p:ext uri="{BB962C8B-B14F-4D97-AF65-F5344CB8AC3E}">
        <p14:creationId xmlns:p14="http://schemas.microsoft.com/office/powerpoint/2010/main" val="4179954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0" y="1273355"/>
            <a:ext cx="23399750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6000" dirty="0">
                <a:latin typeface="Times New Roman" pitchFamily="18" charset="0"/>
              </a:rPr>
              <a:t>Nagħmel magħhom patt ta’ sliem, ikun patt magħhom</a:t>
            </a:r>
            <a:endParaRPr lang="en-US" altLang="en-US" sz="160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6000" dirty="0">
                <a:latin typeface="Times New Roman" pitchFamily="18" charset="0"/>
              </a:rPr>
              <a:t>għal dejjem; inwettaqhom u nkattarhom, </a:t>
            </a:r>
          </a:p>
        </p:txBody>
      </p:sp>
    </p:spTree>
    <p:extLst>
      <p:ext uri="{BB962C8B-B14F-4D97-AF65-F5344CB8AC3E}">
        <p14:creationId xmlns:p14="http://schemas.microsoft.com/office/powerpoint/2010/main" val="505646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198BB-9A32-141C-BF0E-D501905C6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C2AC8404-A85E-8EE0-7505-27D67258A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73355"/>
            <a:ext cx="23399750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6000" dirty="0">
                <a:latin typeface="Times New Roman" pitchFamily="18" charset="0"/>
              </a:rPr>
              <a:t>u nqiegħed fosthom għal dejjem is-santwarju tiegħi. Fosthom tkun l-għamara</a:t>
            </a:r>
            <a:r>
              <a:rPr lang="en-GB" altLang="en-US" sz="16000" dirty="0">
                <a:latin typeface="Times New Roman" pitchFamily="18" charset="0"/>
              </a:rPr>
              <a:t> </a:t>
            </a:r>
            <a:r>
              <a:rPr lang="en-GB" altLang="en-US" sz="16000" dirty="0" err="1">
                <a:latin typeface="Times New Roman" pitchFamily="18" charset="0"/>
              </a:rPr>
              <a:t>tiegħi</a:t>
            </a:r>
            <a:r>
              <a:rPr lang="en-GB" altLang="en-US" sz="16000" dirty="0">
                <a:latin typeface="Times New Roman" pitchFamily="18" charset="0"/>
              </a:rPr>
              <a:t>, </a:t>
            </a:r>
            <a:endParaRPr lang="en-US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061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0" y="2504461"/>
            <a:ext cx="23399750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6000" dirty="0">
                <a:latin typeface="Times New Roman" pitchFamily="18" charset="0"/>
              </a:rPr>
              <a:t>u </a:t>
            </a:r>
            <a:r>
              <a:rPr lang="en-GB" altLang="en-US" sz="16000" dirty="0" err="1">
                <a:latin typeface="Times New Roman" pitchFamily="18" charset="0"/>
              </a:rPr>
              <a:t>jiena</a:t>
            </a:r>
            <a:r>
              <a:rPr lang="en-GB" altLang="en-US" sz="16000" dirty="0">
                <a:latin typeface="Times New Roman" pitchFamily="18" charset="0"/>
              </a:rPr>
              <a:t> </a:t>
            </a:r>
            <a:r>
              <a:rPr lang="en-GB" altLang="en-US" sz="16000" dirty="0" err="1">
                <a:latin typeface="Times New Roman" pitchFamily="18" charset="0"/>
              </a:rPr>
              <a:t>nkun</a:t>
            </a:r>
            <a:r>
              <a:rPr lang="en-GB" altLang="en-US" sz="16000" dirty="0">
                <a:latin typeface="Times New Roman" pitchFamily="18" charset="0"/>
              </a:rPr>
              <a:t> Alla </a:t>
            </a:r>
            <a:r>
              <a:rPr lang="en-GB" altLang="en-US" sz="16000" dirty="0" err="1">
                <a:latin typeface="Times New Roman" pitchFamily="18" charset="0"/>
              </a:rPr>
              <a:t>tagħhom</a:t>
            </a:r>
            <a:r>
              <a:rPr lang="en-GB" altLang="en-US" sz="16000" dirty="0">
                <a:latin typeface="Times New Roman" pitchFamily="18" charset="0"/>
              </a:rPr>
              <a:t>, u huma </a:t>
            </a:r>
            <a:r>
              <a:rPr lang="en-GB" altLang="en-US" sz="16000" dirty="0" err="1">
                <a:latin typeface="Times New Roman" pitchFamily="18" charset="0"/>
              </a:rPr>
              <a:t>jkunu</a:t>
            </a:r>
            <a:r>
              <a:rPr lang="en-GB" altLang="en-US" sz="16000" dirty="0">
                <a:latin typeface="Times New Roman" pitchFamily="18" charset="0"/>
              </a:rPr>
              <a:t> l-</a:t>
            </a:r>
            <a:r>
              <a:rPr lang="en-GB" altLang="en-US" sz="16000" dirty="0" err="1">
                <a:latin typeface="Times New Roman" pitchFamily="18" charset="0"/>
              </a:rPr>
              <a:t>poplu</a:t>
            </a:r>
            <a:r>
              <a:rPr lang="en-GB" altLang="en-US" sz="16000" dirty="0">
                <a:latin typeface="Times New Roman" pitchFamily="18" charset="0"/>
              </a:rPr>
              <a:t> </a:t>
            </a:r>
            <a:r>
              <a:rPr lang="en-GB" altLang="en-US" sz="16000" dirty="0" err="1">
                <a:latin typeface="Times New Roman" pitchFamily="18" charset="0"/>
              </a:rPr>
              <a:t>tiegħi</a:t>
            </a:r>
            <a:r>
              <a:rPr lang="en-GB" altLang="en-US" sz="16000" dirty="0">
                <a:latin typeface="Times New Roman" pitchFamily="18" charset="0"/>
              </a:rPr>
              <a:t>.</a:t>
            </a:r>
            <a:endParaRPr lang="en-US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105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844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6000" dirty="0">
                <a:latin typeface="Times New Roman" pitchFamily="18" charset="0"/>
              </a:rPr>
              <a:t>Imbagħad jagħrfu l-ġnus li jiena l-Mulej li nqaddes lil</a:t>
            </a:r>
            <a:endParaRPr lang="en-US" altLang="en-US" sz="160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6000" dirty="0">
                <a:latin typeface="Times New Roman" pitchFamily="18" charset="0"/>
              </a:rPr>
              <a:t>Iżrael, meta s-santwarju tiegħi jkun fosthom għal dejjem.</a:t>
            </a:r>
            <a:endParaRPr lang="en-US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080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0" y="3563690"/>
            <a:ext cx="23389139" cy="497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430623" y="3923730"/>
            <a:ext cx="22538504" cy="7525085"/>
          </a:xfrm>
          <a:prstGeom prst="rect">
            <a:avLst/>
          </a:prstGeom>
          <a:noFill/>
          <a:ln>
            <a:noFill/>
          </a:ln>
          <a:effectLst>
            <a:outerShdw blurRad="114300" dist="114300" dir="4920000" algn="ctr" rotWithShape="0">
              <a:schemeClr val="bg1">
                <a:alpha val="7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s-E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</a:t>
            </a:r>
            <a:r>
              <a:rPr lang="es-E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iħarisna</a:t>
            </a:r>
            <a:r>
              <a:rPr lang="es-E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kif </a:t>
            </a:r>
            <a:r>
              <a:rPr lang="es-E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ragħaj</a:t>
            </a:r>
            <a:r>
              <a:rPr lang="es-E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iħares</a:t>
            </a:r>
            <a:r>
              <a:rPr lang="es-E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il-merħla</a:t>
            </a:r>
            <a:r>
              <a:rPr lang="es-E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tiegħu</a:t>
            </a:r>
            <a:endParaRPr lang="en-US" sz="15857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4276" name="Text Box 12"/>
          <p:cNvSpPr txBox="1">
            <a:spLocks noChangeArrowheads="1"/>
          </p:cNvSpPr>
          <p:nvPr/>
        </p:nvSpPr>
        <p:spPr bwMode="auto">
          <a:xfrm>
            <a:off x="970683" y="755378"/>
            <a:ext cx="19155862" cy="258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defRPr sz="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ltese Times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ltese Times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ltese Times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mt-MT" alt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 Responsorjali </a:t>
            </a:r>
            <a:endParaRPr lang="en-GB" alt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675646" y="1486515"/>
            <a:ext cx="22048457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Isimgħu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ġnus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kelmet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xandruha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’l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bogħod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gżejjer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għidu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0" y="4967468"/>
            <a:ext cx="23399749" cy="266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6000" dirty="0">
                <a:latin typeface="Times New Roman" pitchFamily="18" charset="0"/>
              </a:rPr>
              <a:t>Dan jgħid Sidi l-Mulej:</a:t>
            </a:r>
            <a:endParaRPr lang="en-US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088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675646" y="1485721"/>
            <a:ext cx="22048457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“Dak li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xerred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Iżrael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jiġbru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jħarsu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kif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ragħaj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iħares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merħla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tiegħu”.</a:t>
            </a:r>
          </a:p>
        </p:txBody>
      </p:sp>
    </p:spTree>
    <p:extLst>
      <p:ext uri="{BB962C8B-B14F-4D97-AF65-F5344CB8AC3E}">
        <p14:creationId xmlns:p14="http://schemas.microsoft.com/office/powerpoint/2010/main" val="3995568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718655" y="2666838"/>
            <a:ext cx="21962440" cy="726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s-E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</a:t>
            </a:r>
            <a:r>
              <a:rPr lang="es-E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iħarisna</a:t>
            </a:r>
            <a:r>
              <a:rPr lang="es-E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kif </a:t>
            </a:r>
            <a:r>
              <a:rPr lang="es-E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ragħaj</a:t>
            </a:r>
            <a:r>
              <a:rPr lang="es-E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iħares</a:t>
            </a:r>
            <a:r>
              <a:rPr lang="es-E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il-merħla</a:t>
            </a:r>
            <a:r>
              <a:rPr lang="es-E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tiegħu</a:t>
            </a:r>
            <a:endParaRPr lang="en-US" sz="15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574639" y="1428038"/>
            <a:ext cx="22250472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il-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feda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Ġakobb,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ħelsu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id wieħed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aqwa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574639" y="1428038"/>
            <a:ext cx="22250472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Għad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jiġu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jgħannu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għolja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Sijon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wiċċhom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jiddi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minħabba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tieba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tal-Mulej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4698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718655" y="2666838"/>
            <a:ext cx="21962440" cy="726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s-E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</a:t>
            </a:r>
            <a:r>
              <a:rPr lang="es-E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iħarisna</a:t>
            </a:r>
            <a:r>
              <a:rPr lang="es-E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kif </a:t>
            </a:r>
            <a:r>
              <a:rPr lang="es-E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ragħaj</a:t>
            </a:r>
            <a:r>
              <a:rPr lang="es-E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iħares</a:t>
            </a:r>
            <a:r>
              <a:rPr lang="es-E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il-merħla</a:t>
            </a:r>
            <a:r>
              <a:rPr lang="es-E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tiegħu</a:t>
            </a:r>
            <a:endParaRPr lang="en-US" sz="15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1486515"/>
            <a:ext cx="22034448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Imbagħad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jifirħu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xbejbiet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biż-żfin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jifirħu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ż-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żgħażagħ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xjuħ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979504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251322"/>
            <a:ext cx="22034448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“Jiena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nbiddel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vistu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tagħhom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f’hena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infarraġhom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nferraħhom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wara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hemm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tagħhom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272847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699940" y="2666838"/>
            <a:ext cx="21999869" cy="726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s-E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</a:t>
            </a:r>
            <a:r>
              <a:rPr lang="es-E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iħarisna</a:t>
            </a:r>
            <a:r>
              <a:rPr lang="es-E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kif </a:t>
            </a:r>
            <a:r>
              <a:rPr lang="es-E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ragħaj</a:t>
            </a:r>
            <a:r>
              <a:rPr lang="es-E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iħares</a:t>
            </a:r>
            <a:r>
              <a:rPr lang="es-E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il-merħla</a:t>
            </a:r>
            <a:r>
              <a:rPr lang="es-E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tiegħu</a:t>
            </a:r>
            <a:endParaRPr lang="en-US" sz="15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078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4 Glorja u Tifhir">
            <a:hlinkClick r:id="" action="ppaction://media"/>
            <a:extLst>
              <a:ext uri="{FF2B5EF4-FFF2-40B4-BE49-F238E27FC236}">
                <a16:creationId xmlns:a16="http://schemas.microsoft.com/office/drawing/2014/main" id="{B20966CC-AF2C-4962-96C5-605B591ABE7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42936" y="11347268"/>
            <a:ext cx="621275" cy="62127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5858729-F948-4268-BAF6-A587EE24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871" y="2126332"/>
            <a:ext cx="13862357" cy="777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489" tIns="101244" rIns="202489" bIns="101244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Glorja u Tifħir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 u Tifħir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 Kristu</a:t>
            </a:r>
            <a:endParaRPr lang="en-US" sz="16404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56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502631" y="235403"/>
            <a:ext cx="22394488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it-I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Biegħdu minnkom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it-I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il-ħtijiet kollha li waqajtu fihom, </a:t>
            </a:r>
            <a:r>
              <a:rPr lang="it-I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jgħid il-Mulej,</a:t>
            </a:r>
          </a:p>
          <a:p>
            <a:pPr algn="ctr" eaLnBrk="1" hangingPunct="1">
              <a:defRPr/>
            </a:pPr>
            <a:r>
              <a:rPr lang="it-I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u ġeddu qalbkom u ruħkom.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0844E-1B02-367D-D667-BCC01D0A7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C907AAF0-EE98-CAEB-EBBD-7155853F3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298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6000" dirty="0">
                <a:latin typeface="Times New Roman" pitchFamily="18" charset="0"/>
              </a:rPr>
              <a:t>Araw, se nieħu lil ulied Iżrael minn fost il-ġnus fejn marru, niġmagħhom minn kull naħa u nġibhom</a:t>
            </a:r>
            <a:r>
              <a:rPr lang="en-GB" altLang="en-US" sz="16000" dirty="0">
                <a:latin typeface="Times New Roman" pitchFamily="18" charset="0"/>
              </a:rPr>
              <a:t> </a:t>
            </a:r>
            <a:r>
              <a:rPr lang="mt-MT" altLang="en-US" sz="16000" dirty="0">
                <a:latin typeface="Times New Roman" pitchFamily="18" charset="0"/>
              </a:rPr>
              <a:t>f’arthom.</a:t>
            </a:r>
            <a:endParaRPr lang="en-US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8036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4 Glorja u Tifhir">
            <a:hlinkClick r:id="" action="ppaction://media"/>
            <a:extLst>
              <a:ext uri="{FF2B5EF4-FFF2-40B4-BE49-F238E27FC236}">
                <a16:creationId xmlns:a16="http://schemas.microsoft.com/office/drawing/2014/main" id="{B20966CC-AF2C-4962-96C5-605B591ABE7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42936" y="11347268"/>
            <a:ext cx="621275" cy="62127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5858729-F948-4268-BAF6-A587EE24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871" y="2126332"/>
            <a:ext cx="13862357" cy="777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489" tIns="101244" rIns="202489" bIns="101244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Glorja u Tifħir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 u Tifħir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 Kristu</a:t>
            </a:r>
            <a:endParaRPr lang="en-US" sz="16404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91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94619" y="1550931"/>
            <a:ext cx="22610512" cy="889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Ġ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wann</a:t>
            </a:r>
          </a:p>
          <a:p>
            <a:pPr algn="ctr"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Ġw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11, 45-56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1" y="107306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dirty="0" err="1">
                <a:latin typeface="Times New Roman" pitchFamily="18" charset="0"/>
              </a:rPr>
              <a:t>F’dak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iż-żmien</a:t>
            </a:r>
            <a:r>
              <a:rPr lang="en-US" sz="16000" dirty="0">
                <a:latin typeface="Times New Roman" pitchFamily="18" charset="0"/>
              </a:rPr>
              <a:t>, </a:t>
            </a:r>
            <a:r>
              <a:rPr lang="en-US" sz="16000" dirty="0" err="1">
                <a:latin typeface="Times New Roman" pitchFamily="18" charset="0"/>
              </a:rPr>
              <a:t>ħafna</a:t>
            </a:r>
            <a:r>
              <a:rPr lang="en-US" sz="16000" dirty="0">
                <a:latin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dirty="0">
                <a:latin typeface="Times New Roman" pitchFamily="18" charset="0"/>
              </a:rPr>
              <a:t>mil-</a:t>
            </a:r>
            <a:r>
              <a:rPr lang="en-US" sz="16000" dirty="0" err="1">
                <a:latin typeface="Times New Roman" pitchFamily="18" charset="0"/>
              </a:rPr>
              <a:t>Lhud</a:t>
            </a:r>
            <a:r>
              <a:rPr lang="en-US" sz="16000" dirty="0">
                <a:latin typeface="Times New Roman" pitchFamily="18" charset="0"/>
              </a:rPr>
              <a:t>, li </a:t>
            </a:r>
            <a:r>
              <a:rPr lang="en-US" sz="16000" dirty="0" err="1">
                <a:latin typeface="Times New Roman" pitchFamily="18" charset="0"/>
              </a:rPr>
              <a:t>kienu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ġew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għand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Marija</a:t>
            </a:r>
            <a:r>
              <a:rPr lang="en-US" sz="16000" dirty="0">
                <a:latin typeface="Times New Roman" pitchFamily="18" charset="0"/>
              </a:rPr>
              <a:t>, </a:t>
            </a:r>
            <a:r>
              <a:rPr lang="en-US" sz="16000" dirty="0" err="1">
                <a:latin typeface="Times New Roman" pitchFamily="18" charset="0"/>
              </a:rPr>
              <a:t>oħt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Lazzru</a:t>
            </a:r>
            <a:r>
              <a:rPr lang="en-US" sz="16000" dirty="0">
                <a:latin typeface="Times New Roman" pitchFamily="18" charset="0"/>
              </a:rPr>
              <a:t>, u raw dak li </a:t>
            </a:r>
            <a:r>
              <a:rPr lang="en-US" sz="16000" dirty="0" err="1">
                <a:latin typeface="Times New Roman" pitchFamily="18" charset="0"/>
              </a:rPr>
              <a:t>għamel</a:t>
            </a:r>
            <a:r>
              <a:rPr lang="en-US" sz="16000" dirty="0">
                <a:latin typeface="Times New Roman" pitchFamily="18" charset="0"/>
              </a:rPr>
              <a:t> Ġesù, </a:t>
            </a:r>
            <a:r>
              <a:rPr lang="en-US" sz="16000" dirty="0" err="1">
                <a:latin typeface="Times New Roman" pitchFamily="18" charset="0"/>
              </a:rPr>
              <a:t>emmnu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fih</a:t>
            </a:r>
            <a:r>
              <a:rPr lang="en-US" sz="16000" dirty="0">
                <a:latin typeface="Times New Roman" pitchFamily="18" charset="0"/>
              </a:rPr>
              <a:t>. </a:t>
            </a:r>
            <a:endParaRPr lang="mt-MT" sz="160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0" y="-6702"/>
            <a:ext cx="23403529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dirty="0">
                <a:latin typeface="Times New Roman" pitchFamily="18" charset="0"/>
              </a:rPr>
              <a:t>Imma xi </a:t>
            </a:r>
            <a:r>
              <a:rPr lang="en-US" sz="16000" dirty="0" err="1">
                <a:latin typeface="Times New Roman" pitchFamily="18" charset="0"/>
              </a:rPr>
              <a:t>wħud</a:t>
            </a:r>
            <a:r>
              <a:rPr lang="en-US" sz="16000" dirty="0">
                <a:latin typeface="Times New Roman" pitchFamily="18" charset="0"/>
              </a:rPr>
              <a:t> minnhom </a:t>
            </a:r>
            <a:r>
              <a:rPr lang="en-US" sz="16000" dirty="0" err="1">
                <a:latin typeface="Times New Roman" pitchFamily="18" charset="0"/>
              </a:rPr>
              <a:t>marru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għand</a:t>
            </a:r>
            <a:r>
              <a:rPr lang="en-US" sz="16000" dirty="0">
                <a:latin typeface="Times New Roman" pitchFamily="18" charset="0"/>
              </a:rPr>
              <a:t> il-</a:t>
            </a:r>
            <a:r>
              <a:rPr lang="en-US" sz="16000" dirty="0" err="1">
                <a:latin typeface="Times New Roman" pitchFamily="18" charset="0"/>
              </a:rPr>
              <a:t>Fariżej</a:t>
            </a:r>
            <a:r>
              <a:rPr lang="en-US" sz="16000" dirty="0">
                <a:latin typeface="Times New Roman" pitchFamily="18" charset="0"/>
              </a:rPr>
              <a:t> u </a:t>
            </a:r>
            <a:r>
              <a:rPr lang="en-US" sz="16000" dirty="0" err="1">
                <a:latin typeface="Times New Roman" pitchFamily="18" charset="0"/>
              </a:rPr>
              <a:t>qalulhom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x’kien</a:t>
            </a:r>
            <a:r>
              <a:rPr lang="en-US" sz="16000" dirty="0">
                <a:latin typeface="Times New Roman" pitchFamily="18" charset="0"/>
              </a:rPr>
              <a:t> għamel Ġesù. Għalhekk il-</a:t>
            </a:r>
            <a:r>
              <a:rPr lang="en-US" sz="16000" dirty="0" err="1">
                <a:latin typeface="Times New Roman" pitchFamily="18" charset="0"/>
              </a:rPr>
              <a:t>qassisin</a:t>
            </a:r>
            <a:r>
              <a:rPr lang="en-US" sz="16000" dirty="0">
                <a:latin typeface="Times New Roman" pitchFamily="18" charset="0"/>
              </a:rPr>
              <a:t> il-kbar u l-</a:t>
            </a:r>
            <a:r>
              <a:rPr lang="en-US" sz="16000" dirty="0" err="1">
                <a:latin typeface="Times New Roman" pitchFamily="18" charset="0"/>
              </a:rPr>
              <a:t>Fariżej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laqqgħu</a:t>
            </a:r>
            <a:endParaRPr lang="mt-MT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7607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07306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dirty="0">
                <a:latin typeface="Times New Roman" pitchFamily="18" charset="0"/>
              </a:rPr>
              <a:t>s-</a:t>
            </a:r>
            <a:r>
              <a:rPr lang="en-US" sz="16000" dirty="0" err="1">
                <a:latin typeface="Times New Roman" pitchFamily="18" charset="0"/>
              </a:rPr>
              <a:t>Sinedriju</a:t>
            </a:r>
            <a:r>
              <a:rPr lang="en-US" sz="16000" dirty="0">
                <a:latin typeface="Times New Roman" pitchFamily="18" charset="0"/>
              </a:rPr>
              <a:t> u </a:t>
            </a:r>
            <a:r>
              <a:rPr lang="en-US" sz="16000" dirty="0" err="1">
                <a:latin typeface="Times New Roman" pitchFamily="18" charset="0"/>
              </a:rPr>
              <a:t>qalu</a:t>
            </a:r>
            <a:r>
              <a:rPr lang="en-US" sz="16000" dirty="0">
                <a:latin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X’sejrin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nagħmlu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 Għax dan il-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bniedem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qiegħed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jagħmel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ħafna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sinjali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inħalluh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sejjer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hekk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0206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427244"/>
            <a:ext cx="22719547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kulħadd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jemmen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fih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jiġu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r-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Rumani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jeqirdulna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kemm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it-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tempju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kemm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ġens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3879300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80721"/>
            <a:ext cx="22719547" cy="1243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dirty="0">
                <a:latin typeface="Times New Roman" pitchFamily="18" charset="0"/>
              </a:rPr>
              <a:t>Imma wieħed minnhom, </a:t>
            </a:r>
            <a:r>
              <a:rPr lang="en-US" sz="16000" dirty="0" err="1">
                <a:latin typeface="Times New Roman" pitchFamily="18" charset="0"/>
              </a:rPr>
              <a:t>Kajfa</a:t>
            </a:r>
            <a:r>
              <a:rPr lang="en-US" sz="16000" dirty="0">
                <a:latin typeface="Times New Roman" pitchFamily="18" charset="0"/>
              </a:rPr>
              <a:t>, li kien il-</a:t>
            </a:r>
            <a:r>
              <a:rPr lang="en-US" sz="16000" dirty="0" err="1">
                <a:latin typeface="Times New Roman" pitchFamily="18" charset="0"/>
              </a:rPr>
              <a:t>qassis</a:t>
            </a:r>
            <a:r>
              <a:rPr lang="en-US" sz="16000" dirty="0">
                <a:latin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dirty="0">
                <a:latin typeface="Times New Roman" pitchFamily="18" charset="0"/>
              </a:rPr>
              <a:t>il-</a:t>
            </a:r>
            <a:r>
              <a:rPr lang="en-US" sz="16000" dirty="0" err="1">
                <a:latin typeface="Times New Roman" pitchFamily="18" charset="0"/>
              </a:rPr>
              <a:t>kbir</a:t>
            </a:r>
            <a:r>
              <a:rPr lang="en-US" sz="16000" dirty="0">
                <a:latin typeface="Times New Roman" pitchFamily="18" charset="0"/>
              </a:rPr>
              <a:t> dik is-sena, </a:t>
            </a:r>
            <a:r>
              <a:rPr lang="en-US" sz="16000" dirty="0" err="1">
                <a:latin typeface="Times New Roman" pitchFamily="18" charset="0"/>
              </a:rPr>
              <a:t>qalilhom</a:t>
            </a:r>
            <a:r>
              <a:rPr lang="en-US" sz="16000" dirty="0">
                <a:latin typeface="Times New Roman" pitchFamily="18" charset="0"/>
              </a:rPr>
              <a:t>:</a:t>
            </a:r>
            <a:endParaRPr lang="mt-MT" sz="160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15500" b="1" i="1" spc="-300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“Intom ma </a:t>
            </a:r>
            <a:r>
              <a:rPr lang="en-US" sz="15500" b="1" i="1" spc="-300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tafu</a:t>
            </a:r>
            <a:r>
              <a:rPr lang="en-US" sz="15500" b="1" i="1" spc="-300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xejn. </a:t>
            </a:r>
            <a:r>
              <a:rPr lang="en-US" sz="15500" b="1" i="1" spc="-300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Anqas</a:t>
            </a:r>
            <a:endParaRPr lang="mt-MT" sz="15500" b="1" i="1" spc="-300" dirty="0">
              <a:solidFill>
                <a:srgbClr val="3818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3324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07306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 </a:t>
            </a:r>
            <a:r>
              <a:rPr lang="en-US" sz="15500" b="1" i="1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intom</a:t>
            </a:r>
            <a:r>
              <a:rPr lang="en-US" sz="155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tqisu</a:t>
            </a:r>
            <a:r>
              <a:rPr lang="en-US" sz="155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jaqblilkom</a:t>
            </a:r>
            <a:r>
              <a:rPr lang="en-US" sz="155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sz="155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imut</a:t>
            </a:r>
            <a:r>
              <a:rPr lang="en-US" sz="155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bniedem</a:t>
            </a:r>
            <a:r>
              <a:rPr lang="en-US" sz="155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wieħed </a:t>
            </a:r>
            <a:endParaRPr lang="mt-MT" sz="15500" b="1" i="1" dirty="0">
              <a:solidFill>
                <a:srgbClr val="3818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għall-poplu</a:t>
            </a:r>
            <a:r>
              <a:rPr lang="en-US" sz="155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mhux</a:t>
            </a:r>
            <a:r>
              <a:rPr lang="en-US" sz="155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jinqered</a:t>
            </a:r>
            <a:r>
              <a:rPr lang="en-US" sz="155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sz="15500" b="1" i="1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ġens</a:t>
            </a:r>
            <a:r>
              <a:rPr lang="en-US" sz="155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kollu</a:t>
            </a:r>
            <a:r>
              <a:rPr lang="en-US" sz="155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  <a:endParaRPr lang="mt-MT" sz="15500" b="1" i="1" dirty="0">
              <a:solidFill>
                <a:srgbClr val="3818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297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0" y="107306"/>
            <a:ext cx="23399749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dirty="0">
                <a:latin typeface="Times New Roman" pitchFamily="18" charset="0"/>
              </a:rPr>
              <a:t>Issa dan ma </a:t>
            </a:r>
            <a:r>
              <a:rPr lang="en-US" sz="16000" dirty="0" err="1">
                <a:latin typeface="Times New Roman" pitchFamily="18" charset="0"/>
              </a:rPr>
              <a:t>qalux</a:t>
            </a:r>
            <a:r>
              <a:rPr lang="en-US" sz="16000" dirty="0">
                <a:latin typeface="Times New Roman" pitchFamily="18" charset="0"/>
              </a:rPr>
              <a:t> minn </a:t>
            </a:r>
            <a:r>
              <a:rPr lang="en-US" sz="16000" dirty="0" err="1">
                <a:latin typeface="Times New Roman" pitchFamily="18" charset="0"/>
              </a:rPr>
              <a:t>moħħu</a:t>
            </a:r>
            <a:r>
              <a:rPr lang="en-US" sz="16000" dirty="0">
                <a:latin typeface="Times New Roman" pitchFamily="18" charset="0"/>
              </a:rPr>
              <a:t>, imma </a:t>
            </a:r>
            <a:r>
              <a:rPr lang="en-US" sz="16000" dirty="0" err="1">
                <a:latin typeface="Times New Roman" pitchFamily="18" charset="0"/>
              </a:rPr>
              <a:t>billi</a:t>
            </a:r>
            <a:r>
              <a:rPr lang="en-US" sz="16000" dirty="0">
                <a:latin typeface="Times New Roman" pitchFamily="18" charset="0"/>
              </a:rPr>
              <a:t> dik </a:t>
            </a:r>
            <a:endParaRPr lang="mt-MT" sz="160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dirty="0">
                <a:latin typeface="Times New Roman" pitchFamily="18" charset="0"/>
              </a:rPr>
              <a:t>is-sena </a:t>
            </a:r>
            <a:r>
              <a:rPr lang="en-US" sz="16000" dirty="0" err="1">
                <a:latin typeface="Times New Roman" pitchFamily="18" charset="0"/>
              </a:rPr>
              <a:t>nzerta</a:t>
            </a:r>
            <a:r>
              <a:rPr lang="en-US" sz="16000" dirty="0">
                <a:latin typeface="Times New Roman" pitchFamily="18" charset="0"/>
              </a:rPr>
              <a:t> kien il-</a:t>
            </a:r>
            <a:r>
              <a:rPr lang="en-US" sz="16000" dirty="0" err="1">
                <a:latin typeface="Times New Roman" pitchFamily="18" charset="0"/>
              </a:rPr>
              <a:t>qassis</a:t>
            </a:r>
            <a:r>
              <a:rPr lang="en-US" sz="16000" dirty="0">
                <a:latin typeface="Times New Roman" pitchFamily="18" charset="0"/>
              </a:rPr>
              <a:t> il-</a:t>
            </a:r>
            <a:r>
              <a:rPr lang="en-US" sz="16000" dirty="0" err="1">
                <a:latin typeface="Times New Roman" pitchFamily="18" charset="0"/>
              </a:rPr>
              <a:t>kbir</a:t>
            </a:r>
            <a:r>
              <a:rPr lang="en-US" sz="16000" dirty="0">
                <a:latin typeface="Times New Roman" pitchFamily="18" charset="0"/>
              </a:rPr>
              <a:t>, huwa kien </a:t>
            </a:r>
            <a:r>
              <a:rPr lang="en-US" sz="16000" dirty="0" err="1">
                <a:latin typeface="Times New Roman" pitchFamily="18" charset="0"/>
              </a:rPr>
              <a:t>imnebbaħ</a:t>
            </a:r>
            <a:r>
              <a:rPr lang="en-US" sz="16000" dirty="0">
                <a:latin typeface="Times New Roman" pitchFamily="18" charset="0"/>
              </a:rPr>
              <a:t> u </a:t>
            </a:r>
            <a:r>
              <a:rPr lang="en-US" sz="16000" dirty="0" err="1">
                <a:latin typeface="Times New Roman" pitchFamily="18" charset="0"/>
              </a:rPr>
              <a:t>ħabbar</a:t>
            </a:r>
            <a:r>
              <a:rPr lang="en-US" sz="16000" dirty="0">
                <a:latin typeface="Times New Roman" pitchFamily="18" charset="0"/>
              </a:rPr>
              <a:t> li Ġesù </a:t>
            </a:r>
            <a:r>
              <a:rPr lang="en-US" sz="16000" dirty="0" err="1">
                <a:latin typeface="Times New Roman" pitchFamily="18" charset="0"/>
              </a:rPr>
              <a:t>kellu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jmut</a:t>
            </a:r>
            <a:endParaRPr lang="mt-MT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1056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170050" y="84498"/>
            <a:ext cx="23059649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dirty="0">
                <a:latin typeface="Times New Roman" pitchFamily="18" charset="0"/>
              </a:rPr>
              <a:t>għall-ġens tiegħu, u mhux għall-ġens tiegħu biss, imma </a:t>
            </a:r>
            <a:r>
              <a:rPr lang="en-US" sz="16000" dirty="0" err="1">
                <a:latin typeface="Times New Roman" pitchFamily="18" charset="0"/>
              </a:rPr>
              <a:t>wkoll</a:t>
            </a:r>
            <a:r>
              <a:rPr lang="en-US" sz="16000" dirty="0">
                <a:latin typeface="Times New Roman" pitchFamily="18" charset="0"/>
              </a:rPr>
              <a:t> biex </a:t>
            </a:r>
            <a:r>
              <a:rPr lang="en-US" sz="16000" dirty="0" err="1">
                <a:latin typeface="Times New Roman" pitchFamily="18" charset="0"/>
              </a:rPr>
              <a:t>jiġbor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ġemgħa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waħda</a:t>
            </a:r>
            <a:r>
              <a:rPr lang="en-US" sz="16000" dirty="0">
                <a:latin typeface="Times New Roman" pitchFamily="18" charset="0"/>
              </a:rPr>
              <a:t> l-</a:t>
            </a:r>
            <a:r>
              <a:rPr lang="en-US" sz="16000" dirty="0" err="1">
                <a:latin typeface="Times New Roman" pitchFamily="18" charset="0"/>
              </a:rPr>
              <a:t>ulied</a:t>
            </a:r>
            <a:r>
              <a:rPr lang="en-US" sz="16000" dirty="0">
                <a:latin typeface="Times New Roman" pitchFamily="18" charset="0"/>
              </a:rPr>
              <a:t> ta’ Alla li </a:t>
            </a:r>
            <a:r>
              <a:rPr lang="en-US" sz="16000" dirty="0" err="1">
                <a:latin typeface="Times New Roman" pitchFamily="18" charset="0"/>
              </a:rPr>
              <a:t>kienu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mxerrdin</a:t>
            </a:r>
            <a:r>
              <a:rPr lang="en-US" sz="160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8912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538635" y="-36710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6000" dirty="0">
                <a:latin typeface="Times New Roman" pitchFamily="18" charset="0"/>
              </a:rPr>
              <a:t>U nagħmilhom ġens wieħed fil-pajjiż, fuq </a:t>
            </a:r>
            <a:endParaRPr lang="en-GB" altLang="en-US" sz="160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6000" dirty="0">
                <a:latin typeface="Times New Roman" pitchFamily="18" charset="0"/>
              </a:rPr>
              <a:t>il-muntanji ta’ Iżrael; sultan wieħed ikun </a:t>
            </a:r>
            <a:endParaRPr lang="en-GB" altLang="en-US" sz="160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6000" dirty="0">
                <a:latin typeface="Times New Roman" pitchFamily="18" charset="0"/>
              </a:rPr>
              <a:t>is-sultan tagħhom ilkoll. </a:t>
            </a:r>
            <a:endParaRPr lang="en-US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0526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07306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dirty="0">
                <a:latin typeface="Times New Roman" pitchFamily="18" charset="0"/>
              </a:rPr>
              <a:t>Minn </a:t>
            </a:r>
            <a:r>
              <a:rPr lang="en-US" sz="16000" dirty="0" err="1">
                <a:latin typeface="Times New Roman" pitchFamily="18" charset="0"/>
              </a:rPr>
              <a:t>dakinhar</a:t>
            </a:r>
            <a:r>
              <a:rPr lang="en-US" sz="16000" dirty="0">
                <a:latin typeface="Times New Roman" pitchFamily="18" charset="0"/>
              </a:rPr>
              <a:t> ’il </a:t>
            </a:r>
            <a:r>
              <a:rPr lang="en-US" sz="16000" dirty="0" err="1">
                <a:latin typeface="Times New Roman" pitchFamily="18" charset="0"/>
              </a:rPr>
              <a:t>quddiem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bdew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jiftiehmu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bejniethom</a:t>
            </a:r>
            <a:r>
              <a:rPr lang="en-US" sz="16000" dirty="0">
                <a:latin typeface="Times New Roman" pitchFamily="18" charset="0"/>
              </a:rPr>
              <a:t> biex </a:t>
            </a:r>
            <a:r>
              <a:rPr lang="en-US" sz="16000" dirty="0" err="1">
                <a:latin typeface="Times New Roman" pitchFamily="18" charset="0"/>
              </a:rPr>
              <a:t>joqtluh</a:t>
            </a:r>
            <a:r>
              <a:rPr lang="en-US" sz="16000" dirty="0">
                <a:latin typeface="Times New Roman" pitchFamily="18" charset="0"/>
              </a:rPr>
              <a:t>. Ġesù ma </a:t>
            </a:r>
            <a:r>
              <a:rPr lang="en-US" sz="16000" dirty="0" err="1">
                <a:latin typeface="Times New Roman" pitchFamily="18" charset="0"/>
              </a:rPr>
              <a:t>għaddiex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aktar</a:t>
            </a:r>
            <a:r>
              <a:rPr lang="en-US" sz="16000" dirty="0">
                <a:latin typeface="Times New Roman" pitchFamily="18" charset="0"/>
              </a:rPr>
              <a:t> bid-</a:t>
            </a:r>
            <a:r>
              <a:rPr lang="en-US" sz="16000" dirty="0" err="1">
                <a:latin typeface="Times New Roman" pitchFamily="18" charset="0"/>
              </a:rPr>
              <a:t>dieher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f’nofs</a:t>
            </a:r>
            <a:r>
              <a:rPr lang="en-US" sz="16000" dirty="0">
                <a:latin typeface="Times New Roman" pitchFamily="18" charset="0"/>
              </a:rPr>
              <a:t> il-</a:t>
            </a:r>
            <a:r>
              <a:rPr lang="en-US" sz="16000" dirty="0" err="1">
                <a:latin typeface="Times New Roman" pitchFamily="18" charset="0"/>
              </a:rPr>
              <a:t>Lhud</a:t>
            </a:r>
            <a:r>
              <a:rPr lang="en-US" sz="16000" dirty="0">
                <a:latin typeface="Times New Roman" pitchFamily="18" charset="0"/>
              </a:rPr>
              <a:t>, imma </a:t>
            </a:r>
            <a:r>
              <a:rPr lang="en-US" sz="16000" dirty="0" err="1">
                <a:latin typeface="Times New Roman" pitchFamily="18" charset="0"/>
              </a:rPr>
              <a:t>telaq</a:t>
            </a:r>
            <a:endParaRPr lang="mt-MT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1211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43043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dirty="0">
                <a:latin typeface="Times New Roman" pitchFamily="18" charset="0"/>
              </a:rPr>
              <a:t>minn hemm lejn </a:t>
            </a:r>
            <a:endParaRPr lang="mt-MT" sz="160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dirty="0">
                <a:latin typeface="Times New Roman" pitchFamily="18" charset="0"/>
              </a:rPr>
              <a:t>il-</a:t>
            </a:r>
            <a:r>
              <a:rPr lang="en-US" sz="16000" dirty="0" err="1">
                <a:latin typeface="Times New Roman" pitchFamily="18" charset="0"/>
              </a:rPr>
              <a:t>kampanja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qrib</a:t>
            </a:r>
            <a:r>
              <a:rPr lang="en-US" sz="16000" dirty="0">
                <a:latin typeface="Times New Roman" pitchFamily="18" charset="0"/>
              </a:rPr>
              <a:t> id-</a:t>
            </a:r>
            <a:r>
              <a:rPr lang="en-US" sz="16000" dirty="0" err="1">
                <a:latin typeface="Times New Roman" pitchFamily="18" charset="0"/>
              </a:rPr>
              <a:t>deżert</a:t>
            </a:r>
            <a:r>
              <a:rPr lang="en-US" sz="16000" dirty="0">
                <a:latin typeface="Times New Roman" pitchFamily="18" charset="0"/>
              </a:rPr>
              <a:t>, </a:t>
            </a:r>
            <a:r>
              <a:rPr lang="en-US" sz="16000" dirty="0" err="1">
                <a:latin typeface="Times New Roman" pitchFamily="18" charset="0"/>
              </a:rPr>
              <a:t>f’belt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jisimha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Efrajm</a:t>
            </a:r>
            <a:r>
              <a:rPr lang="en-US" sz="16000" dirty="0">
                <a:latin typeface="Times New Roman" pitchFamily="18" charset="0"/>
              </a:rPr>
              <a:t>, u qagħad </a:t>
            </a:r>
            <a:r>
              <a:rPr lang="en-US" sz="16000" dirty="0" err="1">
                <a:latin typeface="Times New Roman" pitchFamily="18" charset="0"/>
              </a:rPr>
              <a:t>hemmhekk</a:t>
            </a:r>
            <a:r>
              <a:rPr lang="en-US" sz="16000" dirty="0">
                <a:latin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dirty="0">
                <a:latin typeface="Times New Roman" pitchFamily="18" charset="0"/>
              </a:rPr>
              <a:t>mad-</a:t>
            </a:r>
            <a:r>
              <a:rPr lang="en-US" sz="16000" dirty="0" err="1">
                <a:latin typeface="Times New Roman" pitchFamily="18" charset="0"/>
              </a:rPr>
              <a:t>dixxipli</a:t>
            </a:r>
            <a:r>
              <a:rPr lang="en-US" sz="16000" dirty="0">
                <a:latin typeface="Times New Roman" pitchFamily="18" charset="0"/>
              </a:rPr>
              <a:t> tiegħu.</a:t>
            </a:r>
          </a:p>
        </p:txBody>
      </p:sp>
    </p:spTree>
    <p:extLst>
      <p:ext uri="{BB962C8B-B14F-4D97-AF65-F5344CB8AC3E}">
        <p14:creationId xmlns:p14="http://schemas.microsoft.com/office/powerpoint/2010/main" val="32567325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0" y="35298"/>
            <a:ext cx="23399749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dirty="0">
                <a:latin typeface="Times New Roman" pitchFamily="18" charset="0"/>
              </a:rPr>
              <a:t>Kien </a:t>
            </a:r>
            <a:r>
              <a:rPr lang="en-US" sz="16000" dirty="0" err="1">
                <a:latin typeface="Times New Roman" pitchFamily="18" charset="0"/>
              </a:rPr>
              <a:t>wasal</a:t>
            </a:r>
            <a:r>
              <a:rPr lang="en-US" sz="16000" dirty="0">
                <a:latin typeface="Times New Roman" pitchFamily="18" charset="0"/>
              </a:rPr>
              <a:t> l-</a:t>
            </a:r>
            <a:r>
              <a:rPr lang="en-US" sz="16000" dirty="0" err="1">
                <a:latin typeface="Times New Roman" pitchFamily="18" charset="0"/>
              </a:rPr>
              <a:t>Għid</a:t>
            </a:r>
            <a:r>
              <a:rPr lang="en-US" sz="16000" dirty="0">
                <a:latin typeface="Times New Roman" pitchFamily="18" charset="0"/>
              </a:rPr>
              <a:t> tal-</a:t>
            </a:r>
            <a:r>
              <a:rPr lang="en-US" sz="16000" dirty="0" err="1">
                <a:latin typeface="Times New Roman" pitchFamily="18" charset="0"/>
              </a:rPr>
              <a:t>Lhud</a:t>
            </a:r>
            <a:r>
              <a:rPr lang="en-US" sz="16000" dirty="0">
                <a:latin typeface="Times New Roman" pitchFamily="18" charset="0"/>
              </a:rPr>
              <a:t>, u ħafna </a:t>
            </a:r>
            <a:r>
              <a:rPr lang="en-US" sz="16000" dirty="0" err="1">
                <a:latin typeface="Times New Roman" pitchFamily="18" charset="0"/>
              </a:rPr>
              <a:t>nies</a:t>
            </a:r>
            <a:r>
              <a:rPr lang="en-US" sz="16000" dirty="0">
                <a:latin typeface="Times New Roman" pitchFamily="18" charset="0"/>
              </a:rPr>
              <a:t> mill-</a:t>
            </a:r>
            <a:r>
              <a:rPr lang="en-US" sz="16000" dirty="0" err="1">
                <a:latin typeface="Times New Roman" pitchFamily="18" charset="0"/>
              </a:rPr>
              <a:t>kampanja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telgħu</a:t>
            </a:r>
            <a:r>
              <a:rPr lang="en-US" sz="16000" dirty="0">
                <a:latin typeface="Times New Roman" pitchFamily="18" charset="0"/>
              </a:rPr>
              <a:t> Ġerusalemm </a:t>
            </a:r>
            <a:r>
              <a:rPr lang="en-US" sz="16000" dirty="0" err="1">
                <a:latin typeface="Times New Roman" pitchFamily="18" charset="0"/>
              </a:rPr>
              <a:t>qabel</a:t>
            </a:r>
            <a:r>
              <a:rPr lang="en-US" sz="16000" dirty="0">
                <a:latin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dirty="0">
                <a:latin typeface="Times New Roman" pitchFamily="18" charset="0"/>
              </a:rPr>
              <a:t>l-</a:t>
            </a:r>
            <a:r>
              <a:rPr lang="en-US" sz="16000" dirty="0" err="1">
                <a:latin typeface="Times New Roman" pitchFamily="18" charset="0"/>
              </a:rPr>
              <a:t>Għid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għar-riti</a:t>
            </a:r>
            <a:r>
              <a:rPr lang="en-US" sz="16000" dirty="0">
                <a:latin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dirty="0">
                <a:latin typeface="Times New Roman" pitchFamily="18" charset="0"/>
              </a:rPr>
              <a:t>tal-</a:t>
            </a:r>
            <a:r>
              <a:rPr lang="en-US" sz="16000" dirty="0" err="1">
                <a:latin typeface="Times New Roman" pitchFamily="18" charset="0"/>
              </a:rPr>
              <a:t>purifikazzjoni</a:t>
            </a:r>
            <a:r>
              <a:rPr lang="en-US" sz="16000" dirty="0">
                <a:latin typeface="Times New Roman" pitchFamily="18" charset="0"/>
              </a:rPr>
              <a:t>. </a:t>
            </a:r>
            <a:endParaRPr lang="mt-MT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126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1" y="119193"/>
            <a:ext cx="23399750" cy="1236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dirty="0">
                <a:latin typeface="Times New Roman" pitchFamily="18" charset="0"/>
              </a:rPr>
              <a:t>Huma </a:t>
            </a:r>
            <a:r>
              <a:rPr lang="en-US" sz="16000" dirty="0" err="1">
                <a:latin typeface="Times New Roman" pitchFamily="18" charset="0"/>
              </a:rPr>
              <a:t>fittxew</a:t>
            </a:r>
            <a:r>
              <a:rPr lang="en-US" sz="16000" dirty="0">
                <a:latin typeface="Times New Roman" pitchFamily="18" charset="0"/>
              </a:rPr>
              <a:t> lil Ġesù, u </a:t>
            </a:r>
            <a:r>
              <a:rPr lang="en-US" sz="16000" dirty="0" err="1">
                <a:latin typeface="Times New Roman" pitchFamily="18" charset="0"/>
              </a:rPr>
              <a:t>bdew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jgħidu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bejniethom</a:t>
            </a:r>
            <a:r>
              <a:rPr lang="en-US" sz="16000" dirty="0">
                <a:latin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dirty="0">
                <a:latin typeface="Times New Roman" pitchFamily="18" charset="0"/>
              </a:rPr>
              <a:t>fit-</a:t>
            </a:r>
            <a:r>
              <a:rPr lang="en-US" sz="16000" dirty="0" err="1">
                <a:latin typeface="Times New Roman" pitchFamily="18" charset="0"/>
              </a:rPr>
              <a:t>tempju</a:t>
            </a:r>
            <a:r>
              <a:rPr lang="en-US" sz="16000" dirty="0">
                <a:latin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“Intom </a:t>
            </a:r>
            <a:r>
              <a:rPr lang="en-US" sz="15500" b="1" i="1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x’taħsbu</a:t>
            </a:r>
            <a:r>
              <a:rPr lang="en-US" sz="155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 </a:t>
            </a:r>
            <a:r>
              <a:rPr lang="en-US" sz="15500" b="1" i="1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Tgħid</a:t>
            </a:r>
            <a:r>
              <a:rPr lang="en-US" sz="155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jitla</a:t>
            </a:r>
            <a:r>
              <a:rPr lang="en-US" sz="155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sz="15500" b="1" i="1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</a:t>
            </a:r>
            <a:r>
              <a:rPr lang="en-US" sz="155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-festa?”.</a:t>
            </a:r>
            <a:endParaRPr lang="mt-MT" sz="15500" b="1" i="1" dirty="0">
              <a:solidFill>
                <a:srgbClr val="3818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9275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3614253"/>
            <a:ext cx="23399750" cy="497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ifħir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5799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619878"/>
            <a:ext cx="22466496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6000" dirty="0">
                <a:latin typeface="Times New Roman" pitchFamily="18" charset="0"/>
              </a:rPr>
              <a:t>Ma jibqgħux iżjed żewġt iġnus, ma jibqgħux iżjed maqsuma f’żewġ saltniet.</a:t>
            </a:r>
          </a:p>
        </p:txBody>
      </p:sp>
    </p:spTree>
    <p:extLst>
      <p:ext uri="{BB962C8B-B14F-4D97-AF65-F5344CB8AC3E}">
        <p14:creationId xmlns:p14="http://schemas.microsoft.com/office/powerpoint/2010/main" val="3332504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0" y="1427244"/>
            <a:ext cx="23399750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6000" dirty="0">
                <a:latin typeface="Times New Roman" pitchFamily="18" charset="0"/>
              </a:rPr>
              <a:t>Ma jitniġġsux aktar bl-allat foloz u l-ħwejjeġ moqżieża tagħhom,  b’ebda dnub ieħor minn tagħhom. </a:t>
            </a:r>
            <a:endParaRPr lang="en-US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413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0" y="35298"/>
            <a:ext cx="23399749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6000" dirty="0">
                <a:latin typeface="Times New Roman" pitchFamily="18" charset="0"/>
              </a:rPr>
              <a:t>Jien għad insalvahom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6000" dirty="0">
                <a:latin typeface="Times New Roman" pitchFamily="18" charset="0"/>
              </a:rPr>
              <a:t>mid-dnubiet li firduhom minni, jiena nsaffihom; u huma jkunu għalija </a:t>
            </a:r>
            <a:endParaRPr lang="en-GB" altLang="en-US" sz="160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6000" dirty="0">
                <a:latin typeface="Times New Roman" pitchFamily="18" charset="0"/>
              </a:rPr>
              <a:t>l-poplu tiegħi, </a:t>
            </a:r>
            <a:endParaRPr lang="en-US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865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-25445" y="1274149"/>
            <a:ext cx="23399750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6000" dirty="0">
                <a:latin typeface="Times New Roman" pitchFamily="18" charset="0"/>
              </a:rPr>
              <a:t>u jiena nkun għalihom Alla tagħhom. Il-qaddej tiegħi David ikun is-sultan tagħhom, </a:t>
            </a:r>
            <a:endParaRPr lang="en-US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533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54F19-C504-B50E-00A1-D00CAC8A7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DD66CBF4-AADF-7BF2-3584-6FC51641E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8109" y="3735568"/>
            <a:ext cx="23399750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6000" dirty="0">
                <a:latin typeface="Times New Roman" pitchFamily="18" charset="0"/>
              </a:rPr>
              <a:t>u huma lkoll ikollhom ragħaj wieħed fuq</a:t>
            </a:r>
            <a:r>
              <a:rPr lang="en-GB" altLang="en-US" sz="16000" dirty="0">
                <a:latin typeface="Times New Roman" pitchFamily="18" charset="0"/>
              </a:rPr>
              <a:t> </a:t>
            </a:r>
            <a:r>
              <a:rPr lang="mt-MT" altLang="en-US" sz="16000" dirty="0">
                <a:latin typeface="Times New Roman" pitchFamily="18" charset="0"/>
              </a:rPr>
              <a:t>kulħadd.</a:t>
            </a:r>
            <a:endParaRPr lang="en-US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396205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1192</TotalTime>
  <Words>686</Words>
  <Application>Microsoft Office PowerPoint</Application>
  <PresentationFormat>Custom</PresentationFormat>
  <Paragraphs>100</Paragraphs>
  <Slides>45</Slides>
  <Notes>12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45</vt:i4>
      </vt:variant>
    </vt:vector>
  </HeadingPairs>
  <TitlesOfParts>
    <vt:vector size="64" baseType="lpstr">
      <vt:lpstr>Calibri</vt:lpstr>
      <vt:lpstr>Consolas</vt:lpstr>
      <vt:lpstr>Wingdings 3</vt:lpstr>
      <vt:lpstr>Maltese Times Roman</vt:lpstr>
      <vt:lpstr>Corbel</vt:lpstr>
      <vt:lpstr>Wingdings</vt:lpstr>
      <vt:lpstr>Franklin Gothic Book</vt:lpstr>
      <vt:lpstr>Wingdings 2</vt:lpstr>
      <vt:lpstr>Times New Roman</vt:lpstr>
      <vt:lpstr>Arial</vt:lpstr>
      <vt:lpstr>Theme2</vt:lpstr>
      <vt:lpstr>1_Theme2</vt:lpstr>
      <vt:lpstr>3_Theme2</vt:lpstr>
      <vt:lpstr>3_Office Theme</vt:lpstr>
      <vt:lpstr>Metro</vt:lpstr>
      <vt:lpstr>2_Default Design</vt:lpstr>
      <vt:lpstr>4_Default Design</vt:lpstr>
      <vt:lpstr>12_Default Design</vt:lpstr>
      <vt:lpstr>4_Theme2</vt:lpstr>
      <vt:lpstr>Qari mill-Ktieb tal-  Profeta Eżekjel Eżek 37, 21-28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Afred Caruana</dc:creator>
  <cp:lastModifiedBy>Ibragg Licence 01</cp:lastModifiedBy>
  <cp:revision>119</cp:revision>
  <dcterms:created xsi:type="dcterms:W3CDTF">2008-12-28T11:50:57Z</dcterms:created>
  <dcterms:modified xsi:type="dcterms:W3CDTF">2025-02-14T16:20:07Z</dcterms:modified>
</cp:coreProperties>
</file>