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12" r:id="rId4"/>
    <p:sldMasterId id="2147483924" r:id="rId5"/>
    <p:sldMasterId id="2147483936" r:id="rId6"/>
    <p:sldMasterId id="2147483948" r:id="rId7"/>
    <p:sldMasterId id="2147483960" r:id="rId8"/>
    <p:sldMasterId id="2147483984" r:id="rId9"/>
    <p:sldMasterId id="2147484305" r:id="rId10"/>
  </p:sldMasterIdLst>
  <p:notesMasterIdLst>
    <p:notesMasterId r:id="rId89"/>
  </p:notesMasterIdLst>
  <p:sldIdLst>
    <p:sldId id="874" r:id="rId11"/>
    <p:sldId id="972" r:id="rId12"/>
    <p:sldId id="973" r:id="rId13"/>
    <p:sldId id="1084" r:id="rId14"/>
    <p:sldId id="1085" r:id="rId15"/>
    <p:sldId id="1086" r:id="rId16"/>
    <p:sldId id="1087" r:id="rId17"/>
    <p:sldId id="1088" r:id="rId18"/>
    <p:sldId id="1071" r:id="rId19"/>
    <p:sldId id="1089" r:id="rId20"/>
    <p:sldId id="292" r:id="rId21"/>
    <p:sldId id="719" r:id="rId22"/>
    <p:sldId id="1090" r:id="rId23"/>
    <p:sldId id="1091" r:id="rId24"/>
    <p:sldId id="1092" r:id="rId25"/>
    <p:sldId id="1093" r:id="rId26"/>
    <p:sldId id="1094" r:id="rId27"/>
    <p:sldId id="1095" r:id="rId28"/>
    <p:sldId id="1096" r:id="rId29"/>
    <p:sldId id="1097" r:id="rId30"/>
    <p:sldId id="1098" r:id="rId31"/>
    <p:sldId id="293" r:id="rId32"/>
    <p:sldId id="294" r:id="rId33"/>
    <p:sldId id="273" r:id="rId34"/>
    <p:sldId id="882" r:id="rId35"/>
    <p:sldId id="287" r:id="rId36"/>
    <p:sldId id="274" r:id="rId37"/>
    <p:sldId id="883" r:id="rId38"/>
    <p:sldId id="884" r:id="rId39"/>
    <p:sldId id="1099" r:id="rId40"/>
    <p:sldId id="315" r:id="rId41"/>
    <p:sldId id="885" r:id="rId42"/>
    <p:sldId id="1100" r:id="rId43"/>
    <p:sldId id="803" r:id="rId44"/>
    <p:sldId id="804" r:id="rId45"/>
    <p:sldId id="886" r:id="rId46"/>
    <p:sldId id="887" r:id="rId47"/>
    <p:sldId id="888" r:id="rId48"/>
    <p:sldId id="889" r:id="rId49"/>
    <p:sldId id="890" r:id="rId50"/>
    <p:sldId id="808" r:id="rId51"/>
    <p:sldId id="787" r:id="rId52"/>
    <p:sldId id="295" r:id="rId53"/>
    <p:sldId id="788" r:id="rId54"/>
    <p:sldId id="296" r:id="rId55"/>
    <p:sldId id="277" r:id="rId56"/>
    <p:sldId id="891" r:id="rId57"/>
    <p:sldId id="892" r:id="rId58"/>
    <p:sldId id="1102" r:id="rId59"/>
    <p:sldId id="893" r:id="rId60"/>
    <p:sldId id="1101" r:id="rId61"/>
    <p:sldId id="894" r:id="rId62"/>
    <p:sldId id="895" r:id="rId63"/>
    <p:sldId id="896" r:id="rId64"/>
    <p:sldId id="897" r:id="rId65"/>
    <p:sldId id="898" r:id="rId66"/>
    <p:sldId id="899" r:id="rId67"/>
    <p:sldId id="1103" r:id="rId68"/>
    <p:sldId id="900" r:id="rId69"/>
    <p:sldId id="901" r:id="rId70"/>
    <p:sldId id="902" r:id="rId71"/>
    <p:sldId id="903" r:id="rId72"/>
    <p:sldId id="1104" r:id="rId73"/>
    <p:sldId id="904" r:id="rId74"/>
    <p:sldId id="1105" r:id="rId75"/>
    <p:sldId id="905" r:id="rId76"/>
    <p:sldId id="1106" r:id="rId77"/>
    <p:sldId id="906" r:id="rId78"/>
    <p:sldId id="907" r:id="rId79"/>
    <p:sldId id="908" r:id="rId80"/>
    <p:sldId id="909" r:id="rId81"/>
    <p:sldId id="1107" r:id="rId82"/>
    <p:sldId id="910" r:id="rId83"/>
    <p:sldId id="911" r:id="rId84"/>
    <p:sldId id="912" r:id="rId85"/>
    <p:sldId id="1108" r:id="rId86"/>
    <p:sldId id="618" r:id="rId87"/>
    <p:sldId id="299" r:id="rId88"/>
  </p:sldIdLst>
  <p:sldSz cx="23399750" cy="12599988"/>
  <p:notesSz cx="6858000" cy="9144000"/>
  <p:embeddedFontLst>
    <p:embeddedFont>
      <p:font typeface="Consolas" panose="020B0609020204030204" pitchFamily="49" charset="0"/>
      <p:regular r:id="rId90"/>
      <p:bold r:id="rId91"/>
      <p:italic r:id="rId92"/>
      <p:boldItalic r:id="rId93"/>
    </p:embeddedFont>
    <p:embeddedFont>
      <p:font typeface="Corbel" panose="020B0503020204020204" pitchFamily="34" charset="0"/>
      <p:regular r:id="rId94"/>
      <p:bold r:id="rId95"/>
      <p:italic r:id="rId96"/>
      <p:boldItalic r:id="rId97"/>
    </p:embeddedFont>
    <p:embeddedFont>
      <p:font typeface="Franklin Gothic Book" panose="020B0503020102020204" pitchFamily="34" charset="0"/>
      <p:regular r:id="rId98"/>
      <p:italic r:id="rId99"/>
    </p:embeddedFont>
    <p:embeddedFont>
      <p:font typeface="Maltese Times Roman" panose="02027200000000000000"/>
      <p:regular r:id="rId100"/>
      <p:bold r:id="rId101"/>
      <p:italic r:id="rId102"/>
      <p:boldItalic r:id="rId103"/>
    </p:embeddedFont>
    <p:embeddedFont>
      <p:font typeface="Wingdings 2" panose="05020102010507070707" pitchFamily="18" charset="2"/>
      <p:regular r:id="rId104"/>
    </p:embeddedFont>
    <p:embeddedFont>
      <p:font typeface="Wingdings 3" panose="05040102010807070707" pitchFamily="18" charset="2"/>
      <p:regular r:id="rId10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00"/>
    <a:srgbClr val="422100"/>
    <a:srgbClr val="006600"/>
    <a:srgbClr val="392613"/>
    <a:srgbClr val="996633"/>
    <a:srgbClr val="333300"/>
    <a:srgbClr val="663300"/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6" autoAdjust="0"/>
    <p:restoredTop sz="94711" autoAdjust="0"/>
  </p:normalViewPr>
  <p:slideViewPr>
    <p:cSldViewPr>
      <p:cViewPr varScale="1">
        <p:scale>
          <a:sx n="29" d="100"/>
          <a:sy n="29" d="100"/>
        </p:scale>
        <p:origin x="150" y="654"/>
      </p:cViewPr>
      <p:guideLst>
        <p:guide orient="horz" pos="3969"/>
        <p:guide pos="7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6.xml"/><Relationship Id="rId107" Type="http://schemas.openxmlformats.org/officeDocument/2006/relationships/viewProps" Target="viewProps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102" Type="http://schemas.openxmlformats.org/officeDocument/2006/relationships/font" Target="fonts/font13.fntdata"/><Relationship Id="rId5" Type="http://schemas.openxmlformats.org/officeDocument/2006/relationships/slideMaster" Target="slideMasters/slideMaster5.xml"/><Relationship Id="rId90" Type="http://schemas.openxmlformats.org/officeDocument/2006/relationships/font" Target="fonts/font1.fntdata"/><Relationship Id="rId95" Type="http://schemas.openxmlformats.org/officeDocument/2006/relationships/font" Target="fonts/font6.fntdata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59" Type="http://schemas.openxmlformats.org/officeDocument/2006/relationships/slide" Target="slides/slide49.xml"/><Relationship Id="rId103" Type="http://schemas.openxmlformats.org/officeDocument/2006/relationships/font" Target="fonts/font14.fntdata"/><Relationship Id="rId108" Type="http://schemas.openxmlformats.org/officeDocument/2006/relationships/theme" Target="theme/theme1.xml"/><Relationship Id="rId54" Type="http://schemas.openxmlformats.org/officeDocument/2006/relationships/slide" Target="slides/slide44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91" Type="http://schemas.openxmlformats.org/officeDocument/2006/relationships/font" Target="fonts/font2.fntdata"/><Relationship Id="rId9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font" Target="fonts/font5.fntdata"/><Relationship Id="rId99" Type="http://schemas.openxmlformats.org/officeDocument/2006/relationships/font" Target="fonts/font10.fntdata"/><Relationship Id="rId101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109" Type="http://schemas.openxmlformats.org/officeDocument/2006/relationships/tableStyles" Target="tableStyles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font" Target="fonts/font8.fntdata"/><Relationship Id="rId104" Type="http://schemas.openxmlformats.org/officeDocument/2006/relationships/font" Target="fonts/font15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slide" Target="slides/slide67.xml"/><Relationship Id="rId100" Type="http://schemas.openxmlformats.org/officeDocument/2006/relationships/font" Target="fonts/font11.fntdata"/><Relationship Id="rId105" Type="http://schemas.openxmlformats.org/officeDocument/2006/relationships/font" Target="fonts/font16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93" Type="http://schemas.openxmlformats.org/officeDocument/2006/relationships/font" Target="fonts/font4.fntdata"/><Relationship Id="rId98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5.xml"/><Relationship Id="rId46" Type="http://schemas.openxmlformats.org/officeDocument/2006/relationships/slide" Target="slides/slide36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62" Type="http://schemas.openxmlformats.org/officeDocument/2006/relationships/slide" Target="slides/slide52.xml"/><Relationship Id="rId83" Type="http://schemas.openxmlformats.org/officeDocument/2006/relationships/slide" Target="slides/slide73.xml"/><Relationship Id="rId88" Type="http://schemas.openxmlformats.org/officeDocument/2006/relationships/slide" Target="slides/slide7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3/31/2025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297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6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329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143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668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DA390-CC2C-7967-73D0-F41877DF5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D1D12A1E-B0B2-51F0-C1AA-9B7C656062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564651D0-328B-7928-6421-CF2DB324E9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42C8DD8E-95CC-EACF-FA44-A33C078F4C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814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415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57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373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091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897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CC1DC-8081-7E05-EB0E-9C6613F18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A4E198E8-4002-8B41-E201-EA992D741A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43E0C223-AE08-ECA7-CF02-19378B7EDB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519067BC-87FD-088F-3B84-28B89E4CF4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3299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9434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B737B-702F-DA0F-5E11-C521BB6C9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1735B913-D910-9891-5DCC-7860777D8B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89ECA6A1-CC3C-4160-7FEF-D0037170F9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E376473F-5189-DE27-3960-7633558F90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403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4764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5191C-AF2A-6FF2-D19F-3F37542C8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3DDCA7EE-A8D3-6A12-EF8E-1D0FF00772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1DA3D24B-B0BE-4B8E-F5EB-B42B5081BD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60577A9D-BA6D-29BD-0D4A-40A0A31692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3729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7799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9533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1905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5996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A3C58-3881-BCB3-0E97-410FC1FA2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EE3C5B6E-196B-600E-3397-DACC9270DB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FD546F3B-31FE-F117-31B3-3FE0CC56F9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BAF26808-EB66-B111-8F8D-286D75AC9F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09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2533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440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4219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C0004-F60C-1183-151B-B5189C74B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9B630244-2667-6CD9-7E6D-2BF923FBD0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04A59772-6237-C7AD-5C31-AB82BB362C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81CA0EA9-01BA-A2CF-1EF1-397DA4A150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691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162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92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AC695-CFEB-7D30-EE4D-EE42AAADF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0CBF5DC1-DE40-BAF6-EB1F-B5EA59BCD3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3C1E1725-BA9E-91E4-F141-B778E65764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98277269-40F8-924A-481A-4F4C93AFF9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443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46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FB679-D54E-BC5E-DE1D-DABFB0E88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A8927EA0-2936-BC02-91FF-A577D5DC4F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5E0E57FD-898D-9B3B-9697-422382110C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769EE94A-C08B-466B-5440-3F3A2A531F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17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981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60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4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8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2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9415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1246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251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31/03/2025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04753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31/03/2025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907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31/03/2025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887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31/03/2025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7144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31/03/2025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50370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31/03/2025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4510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15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369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69992" y="504635"/>
            <a:ext cx="21059777" cy="107508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920A-650F-4B0C-937D-C616DBB92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77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3/31/2025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3/31/2025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3/31/2025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3/31/2025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3/31/2025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3/31/2025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3/31/2025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3/31/2025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3/31/2025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3/31/2025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3/31/2025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939998"/>
            <a:ext cx="21059775" cy="8315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BA3EC-12A9-4F78-96C4-88B75DBB07AF}" type="datetimeFigureOut">
              <a:rPr lang="en-GB" smtClean="0"/>
              <a:pPr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08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  <p:sldLayoutId id="2147484317" r:id="rId12"/>
  </p:sldLayoutIdLst>
  <p:txStyles>
    <p:titleStyle>
      <a:lvl1pPr algn="ctr" defTabSz="1680027" rtl="0" eaLnBrk="1" latinLnBrk="0" hangingPunct="1">
        <a:spcBef>
          <a:spcPct val="0"/>
        </a:spcBef>
        <a:buNone/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0010" indent="-630010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defTabSz="1680027" rtl="0" eaLnBrk="1" latinLnBrk="0" hangingPunct="1">
        <a:spcBef>
          <a:spcPct val="20000"/>
        </a:spcBef>
        <a:buFont typeface="Arial" panose="020B0604020202020204" pitchFamily="34" charset="0"/>
        <a:buChar char="–"/>
        <a:defRPr sz="5144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–"/>
        <a:defRPr sz="3675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»"/>
        <a:defRPr sz="3675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3/31/2025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2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619C8-2DA7-4FD5-B775-A61384913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52" y="-180726"/>
            <a:ext cx="23461148" cy="15914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13493" y="-30432"/>
            <a:ext cx="77337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solidFill>
                  <a:srgbClr val="C00000"/>
                </a:solidFill>
                <a:effectLst>
                  <a:glow rad="2286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It-3 </a:t>
            </a:r>
            <a:r>
              <a:rPr lang="mt-MT" sz="12000" dirty="0">
                <a:solidFill>
                  <a:srgbClr val="C00000"/>
                </a:solidFill>
                <a:effectLst>
                  <a:glow rad="2286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Ħadd tal-Għid</a:t>
            </a:r>
            <a:endParaRPr lang="en-GB" sz="12000" dirty="0">
              <a:solidFill>
                <a:srgbClr val="C00000"/>
              </a:solidFill>
              <a:effectLst>
                <a:glow rad="228600">
                  <a:srgbClr val="FFFFFF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314E53-1A48-4C04-8519-B3230C3178D1}"/>
              </a:ext>
            </a:extLst>
          </p:cNvPr>
          <p:cNvSpPr txBox="1"/>
          <p:nvPr/>
        </p:nvSpPr>
        <p:spPr>
          <a:xfrm>
            <a:off x="16439214" y="5219874"/>
            <a:ext cx="6946241" cy="440120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0" b="1" i="1" dirty="0" err="1">
                <a:solidFill>
                  <a:srgbClr val="0000CC"/>
                </a:solidFill>
                <a:effectLst>
                  <a:glow rad="228600">
                    <a:schemeClr val="bg1">
                      <a:alpha val="8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Ejja</a:t>
            </a:r>
            <a:r>
              <a:rPr lang="en-US" sz="14000" b="1" i="1" dirty="0">
                <a:solidFill>
                  <a:srgbClr val="0000CC"/>
                </a:solidFill>
                <a:effectLst>
                  <a:glow rad="228600">
                    <a:schemeClr val="bg1">
                      <a:alpha val="8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4000" b="1" i="1" dirty="0" err="1">
                <a:solidFill>
                  <a:srgbClr val="0000CC"/>
                </a:solidFill>
                <a:effectLst>
                  <a:glow rad="228600">
                    <a:schemeClr val="bg1">
                      <a:alpha val="8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warajja</a:t>
            </a:r>
            <a:r>
              <a:rPr lang="en-US" sz="14000" b="1" i="1" dirty="0">
                <a:solidFill>
                  <a:srgbClr val="0000CC"/>
                </a:solidFill>
                <a:effectLst>
                  <a:glow rad="228600">
                    <a:schemeClr val="bg1">
                      <a:alpha val="8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mt-MT" sz="14000" b="1" i="1" dirty="0">
              <a:solidFill>
                <a:srgbClr val="0000CC"/>
              </a:solidFill>
              <a:effectLst>
                <a:glow rad="228600">
                  <a:schemeClr val="bg1">
                    <a:alpha val="83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14798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522778" y="2983495"/>
            <a:ext cx="20609135" cy="6634585"/>
          </a:xfrm>
        </p:spPr>
        <p:txBody>
          <a:bodyPr anchor="t"/>
          <a:lstStyle/>
          <a:p>
            <a:pPr eaLnBrk="1" hangingPunct="1"/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b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tal-Atti tal-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Appostli</a:t>
            </a:r>
            <a:b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1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Atti 5:27b-32,40b-41</a:t>
            </a:r>
            <a:br>
              <a:rPr lang="en-GB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0" y="1274149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mt-MT" sz="160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F’dak iż-żmien, il-qaddejja ressqu lill-appostli quddiem is-Sinedriju. U l-qassis </a:t>
            </a:r>
          </a:p>
          <a:p>
            <a:pPr algn="ctr">
              <a:spcBef>
                <a:spcPts val="0"/>
              </a:spcBef>
              <a:buNone/>
            </a:pPr>
            <a:r>
              <a:rPr lang="mt-MT" sz="160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il-kbir qalilhom:</a:t>
            </a:r>
          </a:p>
        </p:txBody>
      </p:sp>
    </p:spTree>
    <p:extLst>
      <p:ext uri="{BB962C8B-B14F-4D97-AF65-F5344CB8AC3E}">
        <p14:creationId xmlns:p14="http://schemas.microsoft.com/office/powerpoint/2010/main" val="2686088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9107E-3D24-B933-B2BD-8ACFD4EB0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FE033B89-BA50-03C5-8138-FE8540DC1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3355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mt-MT" sz="16000" b="1" i="1" dirty="0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“Aħna għednielkom fuq li għednielkom biex ma tgħallmux fuq dan l-isem. </a:t>
            </a:r>
          </a:p>
          <a:p>
            <a:pPr algn="ctr">
              <a:spcBef>
                <a:spcPts val="0"/>
              </a:spcBef>
              <a:buNone/>
            </a:pPr>
            <a:r>
              <a:rPr lang="mt-MT" sz="16000" b="1" i="1" dirty="0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araw, </a:t>
            </a:r>
          </a:p>
        </p:txBody>
      </p:sp>
    </p:spTree>
    <p:extLst>
      <p:ext uri="{BB962C8B-B14F-4D97-AF65-F5344CB8AC3E}">
        <p14:creationId xmlns:p14="http://schemas.microsoft.com/office/powerpoint/2010/main" val="1784994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E226E-16BE-2A95-6EA7-CC44041F6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1C9EA6F9-6732-D94E-CE0A-1A7F9F950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3355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mt-MT" sz="16000" b="1" i="1" dirty="0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issa mlejtu ’l Ġerusalemm bit-tagħlim tagħkom, u tridu titfgħu fuqna l-ħtija </a:t>
            </a:r>
            <a:r>
              <a:rPr lang="mt-MT" sz="16000" b="1" i="1" spc="-300" dirty="0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ta’ demm dan il-bniedem!”.</a:t>
            </a:r>
          </a:p>
        </p:txBody>
      </p:sp>
    </p:spTree>
    <p:extLst>
      <p:ext uri="{BB962C8B-B14F-4D97-AF65-F5344CB8AC3E}">
        <p14:creationId xmlns:p14="http://schemas.microsoft.com/office/powerpoint/2010/main" val="462672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1736E-831D-BADA-5570-6F228DCAE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A31FB45B-D8F5-AD3A-1F87-A1C95B068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35568"/>
            <a:ext cx="23399750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mt-MT" sz="160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Iżda Pietru, flimkien </a:t>
            </a:r>
          </a:p>
          <a:p>
            <a:pPr algn="ctr">
              <a:spcBef>
                <a:spcPts val="0"/>
              </a:spcBef>
              <a:buNone/>
            </a:pPr>
            <a:r>
              <a:rPr lang="mt-MT" sz="160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mal-appostli, wieġeb u qal:</a:t>
            </a:r>
          </a:p>
        </p:txBody>
      </p:sp>
    </p:spTree>
    <p:extLst>
      <p:ext uri="{BB962C8B-B14F-4D97-AF65-F5344CB8AC3E}">
        <p14:creationId xmlns:p14="http://schemas.microsoft.com/office/powerpoint/2010/main" val="3990099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96D46-EF54-0774-17A8-8CDB44557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FB0A5244-1073-2271-D6E8-BA157E748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49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mt-MT" sz="16000" b="1" i="1" dirty="0">
                <a:solidFill>
                  <a:srgbClr val="00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“Jeħtieġ nobdu aktar lil Alla milli l-bnedmin. Alla ta’ missirijietna qajjem lil Ġesù li intom qtiltuh billi dendiltuh ma’ għuda. </a:t>
            </a:r>
          </a:p>
        </p:txBody>
      </p:sp>
    </p:spTree>
    <p:extLst>
      <p:ext uri="{BB962C8B-B14F-4D97-AF65-F5344CB8AC3E}">
        <p14:creationId xmlns:p14="http://schemas.microsoft.com/office/powerpoint/2010/main" val="188717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888E8-9A65-28CA-041F-7961C3BB7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84210F03-995B-42F9-A0FF-61C7F1CFB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49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mt-MT" sz="16000" b="1" i="1" dirty="0">
                <a:solidFill>
                  <a:srgbClr val="00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 għollieh bil-leminija tiegħu u għamlu kap u salvatur, biex jagħti lil Iżrael l-indiema u l-maħfra tad-dnubiet. </a:t>
            </a:r>
          </a:p>
        </p:txBody>
      </p:sp>
    </p:spTree>
    <p:extLst>
      <p:ext uri="{BB962C8B-B14F-4D97-AF65-F5344CB8AC3E}">
        <p14:creationId xmlns:p14="http://schemas.microsoft.com/office/powerpoint/2010/main" val="3036004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B1AEB-F131-D28B-4C8A-D61EEB100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43BAAF28-5545-DB5A-BB42-47A6141A8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" y="1273355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mt-MT" sz="16000" b="1" i="1" dirty="0">
                <a:solidFill>
                  <a:srgbClr val="00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ta’ dan kollu hawn xhieda aħna flimkien </a:t>
            </a:r>
          </a:p>
          <a:p>
            <a:pPr algn="ctr">
              <a:spcBef>
                <a:spcPts val="0"/>
              </a:spcBef>
              <a:buNone/>
            </a:pPr>
            <a:r>
              <a:rPr lang="mt-MT" sz="16000" b="1" i="1" dirty="0">
                <a:solidFill>
                  <a:srgbClr val="00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mal-Ispirtu s-Santu li Alla ta lil dawk li jobduh”.</a:t>
            </a:r>
          </a:p>
        </p:txBody>
      </p:sp>
    </p:spTree>
    <p:extLst>
      <p:ext uri="{BB962C8B-B14F-4D97-AF65-F5344CB8AC3E}">
        <p14:creationId xmlns:p14="http://schemas.microsoft.com/office/powerpoint/2010/main" val="3223559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B9E02-8E6E-4FB8-B558-FC4040677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CAD06A08-DAD4-378B-4BCC-761CCFD36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49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mt-MT" sz="160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Lill-appostli, wara li tawhom is-swat, ordnawlhom li ma jitkellmux fuq l-isem ta’ Ġesù; imbagħad telquhom. </a:t>
            </a:r>
          </a:p>
        </p:txBody>
      </p:sp>
    </p:spTree>
    <p:extLst>
      <p:ext uri="{BB962C8B-B14F-4D97-AF65-F5344CB8AC3E}">
        <p14:creationId xmlns:p14="http://schemas.microsoft.com/office/powerpoint/2010/main" val="2823965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388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0E82C-9749-6C1A-16FC-99E986D60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77547D12-B948-3230-14EA-6C4659D09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3453" y="2505255"/>
            <a:ext cx="2339975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mt-MT" sz="160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Iżda huma ħarġu minn quddiem is-Sinedriju ferħana</a:t>
            </a:r>
          </a:p>
        </p:txBody>
      </p:sp>
    </p:spTree>
    <p:extLst>
      <p:ext uri="{BB962C8B-B14F-4D97-AF65-F5344CB8AC3E}">
        <p14:creationId xmlns:p14="http://schemas.microsoft.com/office/powerpoint/2010/main" val="4186289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60603-37BE-EAD3-4C3E-48FFB44FD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FC1D07DA-60CB-EBFA-5550-94DB0CE63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3355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mt-MT" sz="160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talli ġew meqjusa bħala nies li jistħoqqilhom li jkunu mmaqdra minħabba l-isem ta’ Ġesù.</a:t>
            </a:r>
          </a:p>
        </p:txBody>
      </p:sp>
    </p:spTree>
    <p:extLst>
      <p:ext uri="{BB962C8B-B14F-4D97-AF65-F5344CB8AC3E}">
        <p14:creationId xmlns:p14="http://schemas.microsoft.com/office/powerpoint/2010/main" val="2295571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4808" y="3736362"/>
            <a:ext cx="23389139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30623" y="4139754"/>
            <a:ext cx="22538504" cy="5084866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Ngħollik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għax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erfajtni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610643" y="395338"/>
            <a:ext cx="19155862" cy="266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1187426"/>
            <a:ext cx="2204845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Ngħollik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għax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erfajtni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ma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ferraħtx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għedewwa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bija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1187426"/>
            <a:ext cx="2204845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tellajtli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mewt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’il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ruħi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ħlistni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fost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jinżlu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ħofra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322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718655" y="3736362"/>
            <a:ext cx="21962440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Ngħollik, Mulej, għax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erfajtni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574639" y="1115418"/>
            <a:ext cx="22250472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Għannu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-Mulej,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ħbieb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faħħru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isem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imqaddes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574639" y="1115418"/>
            <a:ext cx="22250472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ftit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iddum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saħna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għomor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sħiħ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imħabba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tiegħu.</a:t>
            </a:r>
          </a:p>
        </p:txBody>
      </p:sp>
    </p:spTree>
    <p:extLst>
      <p:ext uri="{BB962C8B-B14F-4D97-AF65-F5344CB8AC3E}">
        <p14:creationId xmlns:p14="http://schemas.microsoft.com/office/powerpoint/2010/main" val="1551058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574639" y="2483570"/>
            <a:ext cx="22250472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Filgħaxija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jidħol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biki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filgħodu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jidwi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għajat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ferħ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3039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2559722"/>
            <a:ext cx="22682520" cy="748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Glorja</a:t>
            </a:r>
            <a:r>
              <a:rPr kumimoji="0" lang="fr-F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`l Alla</a:t>
            </a:r>
            <a:r>
              <a:rPr kumimoji="0" lang="mt-MT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fil</a:t>
            </a:r>
            <a:r>
              <a:rPr kumimoji="0" lang="mt-MT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fr-F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ħoli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Arial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tas-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smewwiet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 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paċi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fl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-art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lill-bnedmin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 ta’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rieda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tajba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.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Arial" charset="0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D4917-86AB-9CD1-701E-4304E4969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>
            <a:extLst>
              <a:ext uri="{FF2B5EF4-FFF2-40B4-BE49-F238E27FC236}">
                <a16:creationId xmlns:a16="http://schemas.microsoft.com/office/drawing/2014/main" id="{90A79448-F725-3542-1439-C4A292BB5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55" y="3736362"/>
            <a:ext cx="21962440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R:/ </a:t>
            </a:r>
            <a:r>
              <a:rPr kumimoji="0" lang="es-ES" sz="16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Ngħollik, Mulej, għax </a:t>
            </a:r>
            <a:r>
              <a:rPr kumimoji="0" lang="es-E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erfajtni</a:t>
            </a:r>
            <a:r>
              <a:rPr kumimoji="0" lang="es-ES" sz="16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.</a:t>
            </a:r>
            <a:endParaRPr kumimoji="0" lang="en-US" sz="16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428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66627" y="1427244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Ismagħni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Mulej, 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ħenn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għalija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Mulej,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għajnuna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tiegħi!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66627" y="1427244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bdilt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żfin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Mulej, Alla tiegħi,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infaħħrek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 dejjem!</a:t>
            </a:r>
          </a:p>
        </p:txBody>
      </p:sp>
    </p:spTree>
    <p:extLst>
      <p:ext uri="{BB962C8B-B14F-4D97-AF65-F5344CB8AC3E}">
        <p14:creationId xmlns:p14="http://schemas.microsoft.com/office/powerpoint/2010/main" val="4245516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326CB-FC04-4706-FF2D-2E5D18FD8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>
            <a:extLst>
              <a:ext uri="{FF2B5EF4-FFF2-40B4-BE49-F238E27FC236}">
                <a16:creationId xmlns:a16="http://schemas.microsoft.com/office/drawing/2014/main" id="{CE5A24FD-7998-EC75-09E5-52B606914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55" y="3736362"/>
            <a:ext cx="21962440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R:/ </a:t>
            </a:r>
            <a:r>
              <a:rPr kumimoji="0" lang="es-ES" sz="16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Ngħollik, Mulej, għax </a:t>
            </a:r>
            <a:r>
              <a:rPr kumimoji="0" lang="es-E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erfajtni</a:t>
            </a:r>
            <a:r>
              <a:rPr kumimoji="0" lang="es-ES" sz="16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.</a:t>
            </a:r>
            <a:endParaRPr kumimoji="0" lang="en-US" sz="16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7171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322611" y="1811807"/>
            <a:ext cx="22754528" cy="8976374"/>
          </a:xfrm>
        </p:spPr>
        <p:txBody>
          <a:bodyPr anchor="t"/>
          <a:lstStyle/>
          <a:p>
            <a:pPr eaLnBrk="1" hangingPunct="1"/>
            <a:r>
              <a:rPr lang="en-US" alt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5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r>
              <a:rPr lang="en-US" alt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alt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en-US" sz="15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Apokalissi</a:t>
            </a:r>
            <a:br>
              <a:rPr lang="en-US" altLang="en-US" sz="1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San 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Ġwann</a:t>
            </a: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b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Apok 5:11-14</a:t>
            </a:r>
            <a:br>
              <a:rPr lang="en-GB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577031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0" y="84498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Jiena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Ġwanni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ħarist</a:t>
            </a:r>
            <a:r>
              <a:rPr lang="en-US" altLang="en-US" sz="16000" dirty="0">
                <a:latin typeface="Times New Roman" pitchFamily="18" charset="0"/>
              </a:rPr>
              <a:t>, u </a:t>
            </a:r>
            <a:r>
              <a:rPr lang="en-US" altLang="en-US" sz="16000" dirty="0" err="1">
                <a:latin typeface="Times New Roman" pitchFamily="18" charset="0"/>
              </a:rPr>
              <a:t>minn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madwar</a:t>
            </a:r>
            <a:r>
              <a:rPr lang="en-US" altLang="en-US" sz="16000" dirty="0">
                <a:latin typeface="Times New Roman" pitchFamily="18" charset="0"/>
              </a:rPr>
              <a:t> it-</a:t>
            </a:r>
            <a:r>
              <a:rPr lang="en-US" altLang="en-US" sz="16000" dirty="0" err="1">
                <a:latin typeface="Times New Roman" pitchFamily="18" charset="0"/>
              </a:rPr>
              <a:t>tron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l-</a:t>
            </a:r>
            <a:r>
              <a:rPr lang="en-US" altLang="en-US" sz="16000" dirty="0" err="1">
                <a:latin typeface="Times New Roman" pitchFamily="18" charset="0"/>
              </a:rPr>
              <a:t>Ħlejjaq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Ħajjin</a:t>
            </a:r>
            <a:r>
              <a:rPr lang="en-US" altLang="en-US" sz="16000" dirty="0">
                <a:latin typeface="Times New Roman" pitchFamily="18" charset="0"/>
              </a:rPr>
              <a:t> u x-</a:t>
            </a:r>
            <a:r>
              <a:rPr lang="en-US" altLang="en-US" sz="16000" dirty="0" err="1">
                <a:latin typeface="Times New Roman" pitchFamily="18" charset="0"/>
              </a:rPr>
              <a:t>Xjuħ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smajt</a:t>
            </a:r>
            <a:r>
              <a:rPr lang="en-US" altLang="en-US" sz="16000" dirty="0">
                <a:latin typeface="Times New Roman" pitchFamily="18" charset="0"/>
              </a:rPr>
              <a:t> il-</a:t>
            </a:r>
            <a:r>
              <a:rPr lang="en-US" altLang="en-US" sz="16000" dirty="0" err="1">
                <a:latin typeface="Times New Roman" pitchFamily="18" charset="0"/>
              </a:rPr>
              <a:t>leħen</a:t>
            </a:r>
            <a:r>
              <a:rPr lang="en-US" altLang="en-US" sz="16000" dirty="0">
                <a:latin typeface="Times New Roman" pitchFamily="18" charset="0"/>
              </a:rPr>
              <a:t> ta’ ħafna </a:t>
            </a:r>
            <a:r>
              <a:rPr lang="en-US" altLang="en-US" sz="16000" dirty="0" err="1">
                <a:latin typeface="Times New Roman" pitchFamily="18" charset="0"/>
              </a:rPr>
              <a:t>anġli</a:t>
            </a:r>
            <a:r>
              <a:rPr lang="en-US" altLang="en-US" sz="16000" dirty="0">
                <a:latin typeface="Times New Roman" pitchFamily="18" charset="0"/>
              </a:rPr>
              <a:t>, li l-</a:t>
            </a:r>
            <a:r>
              <a:rPr lang="en-US" altLang="en-US" sz="16000" dirty="0" err="1">
                <a:latin typeface="Times New Roman" pitchFamily="18" charset="0"/>
              </a:rPr>
              <a:t>għadd</a:t>
            </a:r>
            <a:r>
              <a:rPr lang="en-US" altLang="en-US" sz="16000" dirty="0">
                <a:latin typeface="Times New Roman" pitchFamily="18" charset="0"/>
              </a:rPr>
              <a:t> tagħhom</a:t>
            </a:r>
          </a:p>
        </p:txBody>
      </p:sp>
    </p:spTree>
    <p:extLst>
      <p:ext uri="{BB962C8B-B14F-4D97-AF65-F5344CB8AC3E}">
        <p14:creationId xmlns:p14="http://schemas.microsoft.com/office/powerpoint/2010/main" val="3205926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0" y="2504461"/>
            <a:ext cx="2339975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latin typeface="Times New Roman" pitchFamily="18" charset="0"/>
              </a:rPr>
              <a:t>kien </a:t>
            </a:r>
            <a:r>
              <a:rPr lang="en-US" altLang="en-US" sz="16000" dirty="0" err="1">
                <a:latin typeface="Times New Roman" pitchFamily="18" charset="0"/>
              </a:rPr>
              <a:t>għaxriet</a:t>
            </a:r>
            <a:r>
              <a:rPr lang="en-US" altLang="en-US" sz="16000" dirty="0">
                <a:latin typeface="Times New Roman" pitchFamily="18" charset="0"/>
              </a:rPr>
              <a:t> ta’ eluf, u eluf ta’ eluf, </a:t>
            </a:r>
            <a:r>
              <a:rPr lang="en-US" altLang="en-US" sz="16000" dirty="0" err="1">
                <a:latin typeface="Times New Roman" pitchFamily="18" charset="0"/>
              </a:rPr>
              <a:t>jgħidu</a:t>
            </a:r>
            <a:r>
              <a:rPr lang="en-US" altLang="en-US" sz="16000" dirty="0">
                <a:latin typeface="Times New Roman" pitchFamily="18" charset="0"/>
              </a:rPr>
              <a:t> b’leħen qawwi:</a:t>
            </a:r>
          </a:p>
        </p:txBody>
      </p:sp>
    </p:spTree>
    <p:extLst>
      <p:ext uri="{BB962C8B-B14F-4D97-AF65-F5344CB8AC3E}">
        <p14:creationId xmlns:p14="http://schemas.microsoft.com/office/powerpoint/2010/main" val="25237851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0" y="107911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Jistħoqqlu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Ħaruf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kien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maqtul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jirċievi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qawwa</a:t>
            </a:r>
            <a:endParaRPr lang="en-US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għerf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saħħa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ġieħ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t-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tifħir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3869975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0" y="1273355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latin typeface="Times New Roman" pitchFamily="18" charset="0"/>
              </a:rPr>
              <a:t>U </a:t>
            </a:r>
            <a:r>
              <a:rPr lang="en-US" altLang="en-US" sz="16000" dirty="0" err="1">
                <a:latin typeface="Times New Roman" pitchFamily="18" charset="0"/>
              </a:rPr>
              <a:t>fis-sema</a:t>
            </a:r>
            <a:r>
              <a:rPr lang="en-US" altLang="en-US" sz="16000" dirty="0">
                <a:latin typeface="Times New Roman" pitchFamily="18" charset="0"/>
              </a:rPr>
              <a:t>, fuq l-art, </a:t>
            </a:r>
            <a:r>
              <a:rPr lang="en-US" altLang="en-US" sz="16000" dirty="0" err="1">
                <a:latin typeface="Times New Roman" pitchFamily="18" charset="0"/>
              </a:rPr>
              <a:t>taħt</a:t>
            </a:r>
            <a:r>
              <a:rPr lang="en-US" altLang="en-US" sz="16000" dirty="0"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latin typeface="Times New Roman" pitchFamily="18" charset="0"/>
              </a:rPr>
              <a:t>l-art, u fil-</a:t>
            </a:r>
            <a:r>
              <a:rPr lang="en-US" altLang="en-US" sz="16000" dirty="0" err="1">
                <a:latin typeface="Times New Roman" pitchFamily="18" charset="0"/>
              </a:rPr>
              <a:t>baħar</a:t>
            </a:r>
            <a:r>
              <a:rPr lang="en-US" altLang="en-US" sz="16000" dirty="0">
                <a:latin typeface="Times New Roman" pitchFamily="18" charset="0"/>
              </a:rPr>
              <a:t> u l-</a:t>
            </a:r>
            <a:r>
              <a:rPr lang="en-US" altLang="en-US" sz="16000" dirty="0" err="1">
                <a:latin typeface="Times New Roman" pitchFamily="18" charset="0"/>
              </a:rPr>
              <a:t>ħlejjaq</a:t>
            </a:r>
            <a:endParaRPr lang="en-US" altLang="en-US" sz="160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latin typeface="Times New Roman" pitchFamily="18" charset="0"/>
              </a:rPr>
              <a:t>kollha li </a:t>
            </a:r>
            <a:r>
              <a:rPr lang="en-US" altLang="en-US" sz="16000" dirty="0" err="1">
                <a:latin typeface="Times New Roman" pitchFamily="18" charset="0"/>
              </a:rPr>
              <a:t>fihom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smajthom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jgħidu</a:t>
            </a:r>
            <a:r>
              <a:rPr lang="en-US" altLang="en-US" sz="16000" dirty="0"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89476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0303" y="194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“Lil dak li qiegħed fuq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tron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lill-Ħaruf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jingħata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tifħir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ġieħ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ħakma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għal dejjem ta’ dejjem”.</a:t>
            </a:r>
          </a:p>
        </p:txBody>
      </p:sp>
    </p:spTree>
    <p:extLst>
      <p:ext uri="{BB962C8B-B14F-4D97-AF65-F5344CB8AC3E}">
        <p14:creationId xmlns:p14="http://schemas.microsoft.com/office/powerpoint/2010/main" val="1757857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1329410"/>
            <a:ext cx="22682520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Infaħħruk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Arial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inberkuk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Arial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nadurawk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Arial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nagħtuk ġieh. </a:t>
            </a:r>
            <a:endParaRPr kumimoji="0" lang="fr-FR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944415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0" y="84498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latin typeface="Times New Roman" pitchFamily="18" charset="0"/>
              </a:rPr>
              <a:t>L-</a:t>
            </a:r>
            <a:r>
              <a:rPr lang="en-US" altLang="en-US" sz="16000" dirty="0" err="1">
                <a:latin typeface="Times New Roman" pitchFamily="18" charset="0"/>
              </a:rPr>
              <a:t>erba</a:t>
            </a:r>
            <a:r>
              <a:rPr lang="en-US" altLang="en-US" sz="16000" dirty="0">
                <a:latin typeface="Times New Roman" pitchFamily="18" charset="0"/>
              </a:rPr>
              <a:t>’ </a:t>
            </a:r>
            <a:r>
              <a:rPr lang="en-US" altLang="en-US" sz="16000" dirty="0" err="1">
                <a:latin typeface="Times New Roman" pitchFamily="18" charset="0"/>
              </a:rPr>
              <a:t>Ħlejjaq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Ħajjin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latin typeface="Times New Roman" pitchFamily="18" charset="0"/>
              </a:rPr>
              <a:t>bdew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iwieġbu</a:t>
            </a:r>
            <a:r>
              <a:rPr lang="en-US" altLang="en-US" sz="16000" dirty="0"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Ammen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!”,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latin typeface="Times New Roman" pitchFamily="18" charset="0"/>
              </a:rPr>
              <a:t>filwaqt</a:t>
            </a:r>
            <a:r>
              <a:rPr lang="en-US" altLang="en-US" sz="16000" dirty="0">
                <a:latin typeface="Times New Roman" pitchFamily="18" charset="0"/>
              </a:rPr>
              <a:t> li x-</a:t>
            </a:r>
            <a:r>
              <a:rPr lang="en-US" altLang="en-US" sz="16000" dirty="0" err="1">
                <a:latin typeface="Times New Roman" pitchFamily="18" charset="0"/>
              </a:rPr>
              <a:t>Xjuħ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inxteħtu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jagħtu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qima</a:t>
            </a:r>
            <a:r>
              <a:rPr lang="en-US" altLang="en-US" sz="160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23187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-12393" y="3735568"/>
            <a:ext cx="23389139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3152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5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02631" y="1428038"/>
            <a:ext cx="22394488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Kristu qam mill-imwiet, hu li ħalaq id-dinja,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u fil-ħniena tiegħu salva lill-bnedmin kollha.</a:t>
            </a:r>
            <a:endParaRPr 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9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4619" y="1851230"/>
            <a:ext cx="22610512" cy="889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w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ann</a:t>
            </a: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 21:1-19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427244"/>
            <a:ext cx="2271954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F’dak </a:t>
            </a:r>
            <a:r>
              <a:rPr lang="en-US" sz="15500" dirty="0" err="1">
                <a:latin typeface="Times New Roman" pitchFamily="18" charset="0"/>
              </a:rPr>
              <a:t>iż-żmien</a:t>
            </a:r>
            <a:r>
              <a:rPr lang="en-US" sz="15500" dirty="0">
                <a:latin typeface="Times New Roman" pitchFamily="18" charset="0"/>
              </a:rPr>
              <a:t>, Ġesù </a:t>
            </a:r>
            <a:r>
              <a:rPr lang="en-US" sz="15500" dirty="0" err="1">
                <a:latin typeface="Times New Roman" pitchFamily="18" charset="0"/>
              </a:rPr>
              <a:t>raġa</a:t>
            </a:r>
            <a:r>
              <a:rPr lang="en-US" sz="15500" dirty="0">
                <a:latin typeface="Times New Roman" pitchFamily="18" charset="0"/>
              </a:rPr>
              <a:t>’ </a:t>
            </a:r>
            <a:r>
              <a:rPr lang="en-US" sz="15500" dirty="0" err="1">
                <a:latin typeface="Times New Roman" pitchFamily="18" charset="0"/>
              </a:rPr>
              <a:t>deher</a:t>
            </a:r>
            <a:r>
              <a:rPr lang="en-US" sz="15500" dirty="0">
                <a:latin typeface="Times New Roman" pitchFamily="18" charset="0"/>
              </a:rPr>
              <a:t> lid-</a:t>
            </a:r>
            <a:r>
              <a:rPr lang="en-US" sz="15500" dirty="0" err="1">
                <a:latin typeface="Times New Roman" pitchFamily="18" charset="0"/>
              </a:rPr>
              <a:t>dixxipli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ħdejn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il-</a:t>
            </a:r>
            <a:r>
              <a:rPr lang="en-US" sz="15500" dirty="0" err="1">
                <a:latin typeface="Times New Roman" pitchFamily="18" charset="0"/>
              </a:rPr>
              <a:t>baħar</a:t>
            </a:r>
            <a:r>
              <a:rPr lang="en-US" sz="15500" dirty="0">
                <a:latin typeface="Times New Roman" pitchFamily="18" charset="0"/>
              </a:rPr>
              <a:t> ta’ </a:t>
            </a:r>
            <a:r>
              <a:rPr lang="en-US" sz="15500" dirty="0" err="1">
                <a:latin typeface="Times New Roman" pitchFamily="18" charset="0"/>
              </a:rPr>
              <a:t>Tiberija</a:t>
            </a:r>
            <a:r>
              <a:rPr lang="en-US" sz="15500" dirty="0">
                <a:latin typeface="Times New Roman" pitchFamily="18" charset="0"/>
              </a:rPr>
              <a:t>. Dehrilhom </a:t>
            </a:r>
            <a:r>
              <a:rPr lang="en-US" sz="15500" dirty="0" err="1">
                <a:latin typeface="Times New Roman" pitchFamily="18" charset="0"/>
              </a:rPr>
              <a:t>hekk</a:t>
            </a:r>
            <a:r>
              <a:rPr lang="en-US" sz="15500" dirty="0"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620672"/>
            <a:ext cx="22719547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fi-FI" sz="15500" dirty="0">
                <a:latin typeface="Times New Roman" pitchFamily="18" charset="0"/>
              </a:rPr>
              <a:t>Xmun Pietru, Tumas, li jgħidulu </a:t>
            </a:r>
            <a:r>
              <a:rPr lang="en-US" sz="15500" dirty="0">
                <a:latin typeface="Times New Roman" pitchFamily="18" charset="0"/>
              </a:rPr>
              <a:t>t-</a:t>
            </a:r>
            <a:r>
              <a:rPr lang="en-US" sz="15500" dirty="0" err="1">
                <a:latin typeface="Times New Roman" pitchFamily="18" charset="0"/>
              </a:rPr>
              <a:t>Tewmi</a:t>
            </a:r>
            <a:r>
              <a:rPr lang="en-US" sz="15500" dirty="0">
                <a:latin typeface="Times New Roman" pitchFamily="18" charset="0"/>
              </a:rPr>
              <a:t>, Natanjel minn Kana tal-</a:t>
            </a:r>
            <a:r>
              <a:rPr lang="en-US" sz="15500" dirty="0" err="1">
                <a:latin typeface="Times New Roman" pitchFamily="18" charset="0"/>
              </a:rPr>
              <a:t>Galilija</a:t>
            </a:r>
            <a:r>
              <a:rPr lang="en-US" sz="15500" dirty="0">
                <a:latin typeface="Times New Roman" pitchFamily="18" charset="0"/>
              </a:rPr>
              <a:t>,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494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428038"/>
            <a:ext cx="2271954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ulied </a:t>
            </a:r>
            <a:r>
              <a:rPr lang="en-US" sz="15500" dirty="0" err="1">
                <a:latin typeface="Times New Roman" pitchFamily="18" charset="0"/>
              </a:rPr>
              <a:t>Żebedew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tnejn</a:t>
            </a:r>
            <a:r>
              <a:rPr lang="en-US" sz="15500" dirty="0">
                <a:latin typeface="Times New Roman" pitchFamily="18" charset="0"/>
              </a:rPr>
              <a:t> oħra </a:t>
            </a: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mid-</a:t>
            </a:r>
            <a:r>
              <a:rPr lang="en-US" sz="15500" dirty="0" err="1">
                <a:latin typeface="Times New Roman" pitchFamily="18" charset="0"/>
              </a:rPr>
              <a:t>dixxipli</a:t>
            </a:r>
            <a:r>
              <a:rPr lang="en-US" sz="15500" dirty="0">
                <a:latin typeface="Times New Roman" pitchFamily="18" charset="0"/>
              </a:rPr>
              <a:t> tiegħu kienu </a:t>
            </a:r>
            <a:r>
              <a:rPr lang="en-US" sz="15500" dirty="0" err="1">
                <a:latin typeface="Times New Roman" pitchFamily="18" charset="0"/>
              </a:rPr>
              <a:t>flimkien</a:t>
            </a:r>
            <a:r>
              <a:rPr lang="en-US" sz="15500" dirty="0">
                <a:latin typeface="Times New Roman" pitchFamily="18" charset="0"/>
              </a:rPr>
              <a:t>. </a:t>
            </a: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Xmun Pietru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>
                <a:latin typeface="Times New Roman" pitchFamily="18" charset="0"/>
              </a:rPr>
              <a:t>qalilhom: </a:t>
            </a:r>
          </a:p>
        </p:txBody>
      </p:sp>
    </p:spTree>
    <p:extLst>
      <p:ext uri="{BB962C8B-B14F-4D97-AF65-F5344CB8AC3E}">
        <p14:creationId xmlns:p14="http://schemas.microsoft.com/office/powerpoint/2010/main" val="22120424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723DD-3EFB-24EB-64B2-CB048A566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8B15C0F8-56E1-A6ED-82C6-0692BA68E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1427244"/>
            <a:ext cx="2271954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“Sejjer </a:t>
            </a:r>
            <a:r>
              <a:rPr lang="en-US" sz="15500" b="1" i="1" dirty="0" err="1">
                <a:solidFill>
                  <a:srgbClr val="00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nistad</a:t>
            </a:r>
            <a:r>
              <a:rPr lang="en-US" sz="15500" b="1" i="1" dirty="0">
                <a:solidFill>
                  <a:srgbClr val="00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  <a:r>
              <a:rPr 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dirty="0" err="1">
                <a:latin typeface="Times New Roman" pitchFamily="18" charset="0"/>
              </a:rPr>
              <a:t>Qalulu</a:t>
            </a:r>
            <a:r>
              <a:rPr lang="en-US" sz="15500" dirty="0">
                <a:latin typeface="Times New Roman" pitchFamily="18" charset="0"/>
              </a:rPr>
              <a:t>: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42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42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sz="15500" b="1" i="1" dirty="0">
                <a:solidFill>
                  <a:srgbClr val="42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2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niġu</a:t>
            </a:r>
            <a:r>
              <a:rPr lang="en-US" sz="15500" b="1" i="1" dirty="0">
                <a:solidFill>
                  <a:srgbClr val="42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2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miegħek</a:t>
            </a:r>
            <a:r>
              <a:rPr lang="en-US" sz="15500" b="1" i="1" dirty="0">
                <a:solidFill>
                  <a:srgbClr val="42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2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</a:t>
            </a:r>
            <a:r>
              <a:rPr lang="en-US" sz="15500" b="1" i="1" dirty="0">
                <a:solidFill>
                  <a:srgbClr val="42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2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wkoll</a:t>
            </a:r>
            <a:r>
              <a:rPr lang="en-US" sz="15500" b="1" i="1" dirty="0">
                <a:solidFill>
                  <a:srgbClr val="42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43854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322611" y="159721"/>
            <a:ext cx="22754528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Inroddulek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ħajr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għall-glorja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kbira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tiegħek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Alla, Sultan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tas-sema, 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 Missier li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tista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kollox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812512"/>
            <a:ext cx="22719547" cy="497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Marru, </a:t>
            </a:r>
            <a:r>
              <a:rPr lang="en-US" sz="15500" dirty="0" err="1">
                <a:latin typeface="Times New Roman" pitchFamily="18" charset="0"/>
              </a:rPr>
              <a:t>rikbu</a:t>
            </a:r>
            <a:r>
              <a:rPr lang="en-US" sz="15500" dirty="0">
                <a:latin typeface="Times New Roman" pitchFamily="18" charset="0"/>
              </a:rPr>
              <a:t> d-</a:t>
            </a:r>
            <a:r>
              <a:rPr lang="en-US" sz="15500" dirty="0" err="1">
                <a:latin typeface="Times New Roman" pitchFamily="18" charset="0"/>
              </a:rPr>
              <a:t>dgħajsa</a:t>
            </a:r>
            <a:r>
              <a:rPr lang="en-US" sz="15500" dirty="0">
                <a:latin typeface="Times New Roman" pitchFamily="18" charset="0"/>
              </a:rPr>
              <a:t>, u dak il-</a:t>
            </a:r>
            <a:r>
              <a:rPr lang="en-US" sz="15500" dirty="0" err="1">
                <a:latin typeface="Times New Roman" pitchFamily="18" charset="0"/>
              </a:rPr>
              <a:t>lejl</a:t>
            </a:r>
            <a:r>
              <a:rPr lang="en-US" sz="15500" dirty="0">
                <a:latin typeface="Times New Roman" pitchFamily="18" charset="0"/>
              </a:rPr>
              <a:t> ma </a:t>
            </a:r>
            <a:r>
              <a:rPr lang="en-US" sz="15500" dirty="0" err="1">
                <a:latin typeface="Times New Roman" pitchFamily="18" charset="0"/>
              </a:rPr>
              <a:t>qabdu</a:t>
            </a:r>
            <a:r>
              <a:rPr lang="en-US" sz="15500" dirty="0">
                <a:latin typeface="Times New Roman" pitchFamily="18" charset="0"/>
              </a:rPr>
              <a:t> xejn.</a:t>
            </a:r>
          </a:p>
        </p:txBody>
      </p:sp>
    </p:spTree>
    <p:extLst>
      <p:ext uri="{BB962C8B-B14F-4D97-AF65-F5344CB8AC3E}">
        <p14:creationId xmlns:p14="http://schemas.microsoft.com/office/powerpoint/2010/main" val="22735302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00C94-ACA5-2683-35BC-92DC08FA5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CFDF0891-8B3B-4F71-34D7-90F03C5E8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1427244"/>
            <a:ext cx="2271954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Filgħodu mas-</a:t>
            </a:r>
            <a:r>
              <a:rPr lang="en-US" sz="15500" dirty="0" err="1">
                <a:latin typeface="Times New Roman" pitchFamily="18" charset="0"/>
              </a:rPr>
              <a:t>sebħ</a:t>
            </a:r>
            <a:r>
              <a:rPr lang="en-US" sz="15500" dirty="0">
                <a:latin typeface="Times New Roman" pitchFamily="18" charset="0"/>
              </a:rPr>
              <a:t>, Ġesù kien qiegħed ix-</a:t>
            </a:r>
            <a:r>
              <a:rPr lang="en-US" sz="15500" dirty="0" err="1">
                <a:latin typeface="Times New Roman" pitchFamily="18" charset="0"/>
              </a:rPr>
              <a:t>xatt</a:t>
            </a:r>
            <a:r>
              <a:rPr lang="en-US" sz="15500" dirty="0">
                <a:latin typeface="Times New Roman" pitchFamily="18" charset="0"/>
              </a:rPr>
              <a:t>, imma d-</a:t>
            </a:r>
            <a:r>
              <a:rPr lang="en-US" sz="15500" dirty="0" err="1">
                <a:latin typeface="Times New Roman" pitchFamily="18" charset="0"/>
              </a:rPr>
              <a:t>dixxipli</a:t>
            </a:r>
            <a:r>
              <a:rPr lang="en-US" sz="15500" dirty="0">
                <a:latin typeface="Times New Roman" pitchFamily="18" charset="0"/>
              </a:rPr>
              <a:t> ma kinux </a:t>
            </a:r>
            <a:r>
              <a:rPr lang="en-US" sz="15500" dirty="0" err="1">
                <a:latin typeface="Times New Roman" pitchFamily="18" charset="0"/>
              </a:rPr>
              <a:t>jafu</a:t>
            </a:r>
            <a:r>
              <a:rPr lang="en-US" sz="15500" dirty="0">
                <a:latin typeface="Times New Roman" pitchFamily="18" charset="0"/>
              </a:rPr>
              <a:t> li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>
                <a:latin typeface="Times New Roman" pitchFamily="18" charset="0"/>
              </a:rPr>
              <a:t>kien Ġesù. Ġesù qalilhom: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396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427244"/>
            <a:ext cx="2271954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x’tieklu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ħbieb?”.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“Le”, </a:t>
            </a:r>
          </a:p>
          <a:p>
            <a:pPr algn="ctr">
              <a:defRPr/>
            </a:pPr>
            <a:r>
              <a:rPr lang="en-US" sz="15500" dirty="0" err="1">
                <a:latin typeface="Times New Roman" pitchFamily="18" charset="0"/>
              </a:rPr>
              <a:t>weġbuh</a:t>
            </a:r>
            <a:r>
              <a:rPr lang="en-US" sz="15500" dirty="0">
                <a:latin typeface="Times New Roman" pitchFamily="18" charset="0"/>
              </a:rPr>
              <a:t>. Qalilhom: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5725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619878"/>
            <a:ext cx="22719547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Waddbu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xibka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n-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naħa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lemin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dgħajsa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ssibu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34303688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35403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Dawn </a:t>
            </a:r>
            <a:r>
              <a:rPr lang="en-US" sz="15500" dirty="0" err="1">
                <a:latin typeface="Times New Roman" pitchFamily="18" charset="0"/>
              </a:rPr>
              <a:t>waddbu</a:t>
            </a:r>
            <a:r>
              <a:rPr lang="en-US" sz="15500" dirty="0">
                <a:latin typeface="Times New Roman" pitchFamily="18" charset="0"/>
              </a:rPr>
              <a:t> x-</a:t>
            </a:r>
            <a:r>
              <a:rPr lang="en-US" sz="15500" dirty="0" err="1">
                <a:latin typeface="Times New Roman" pitchFamily="18" charset="0"/>
              </a:rPr>
              <a:t>xibka</a:t>
            </a:r>
            <a:r>
              <a:rPr lang="en-US" sz="15500" dirty="0">
                <a:latin typeface="Times New Roman" pitchFamily="18" charset="0"/>
              </a:rPr>
              <a:t>, u </a:t>
            </a:r>
            <a:r>
              <a:rPr lang="en-US" sz="15500" dirty="0" err="1">
                <a:latin typeface="Times New Roman" pitchFamily="18" charset="0"/>
              </a:rPr>
              <a:t>mbagħad</a:t>
            </a:r>
            <a:r>
              <a:rPr lang="en-US" sz="15500" dirty="0">
                <a:latin typeface="Times New Roman" pitchFamily="18" charset="0"/>
              </a:rPr>
              <a:t> ma </a:t>
            </a:r>
            <a:r>
              <a:rPr lang="en-US" sz="15500" dirty="0" err="1">
                <a:latin typeface="Times New Roman" pitchFamily="18" charset="0"/>
              </a:rPr>
              <a:t>felħux</a:t>
            </a:r>
            <a:endParaRPr lang="en-US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jiġbduha </a:t>
            </a:r>
            <a:r>
              <a:rPr lang="en-US" sz="15500" dirty="0" err="1">
                <a:latin typeface="Times New Roman" pitchFamily="18" charset="0"/>
              </a:rPr>
              <a:t>daqskemm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qabdu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ħut</a:t>
            </a:r>
            <a:r>
              <a:rPr lang="en-US" sz="15500" dirty="0">
                <a:latin typeface="Times New Roman" pitchFamily="18" charset="0"/>
              </a:rPr>
              <a:t>! Id-</a:t>
            </a:r>
            <a:r>
              <a:rPr lang="en-US" sz="15500" dirty="0" err="1">
                <a:latin typeface="Times New Roman" pitchFamily="18" charset="0"/>
              </a:rPr>
              <a:t>dixxiplu</a:t>
            </a:r>
            <a:r>
              <a:rPr lang="en-US" sz="15500" dirty="0">
                <a:latin typeface="Times New Roman" pitchFamily="18" charset="0"/>
              </a:rPr>
              <a:t> li kien </a:t>
            </a:r>
            <a:r>
              <a:rPr lang="en-US" sz="15500" dirty="0" err="1">
                <a:latin typeface="Times New Roman" pitchFamily="18" charset="0"/>
              </a:rPr>
              <a:t>iħobb</a:t>
            </a:r>
            <a:r>
              <a:rPr lang="en-US" sz="15500" dirty="0">
                <a:latin typeface="Times New Roman" pitchFamily="18" charset="0"/>
              </a:rPr>
              <a:t> Ġesù </a:t>
            </a:r>
            <a:r>
              <a:rPr lang="en-US" sz="15500" dirty="0" err="1">
                <a:latin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</a:rPr>
              <a:t> lil Pietru: </a:t>
            </a:r>
          </a:p>
        </p:txBody>
      </p:sp>
    </p:spTree>
    <p:extLst>
      <p:ext uri="{BB962C8B-B14F-4D97-AF65-F5344CB8AC3E}">
        <p14:creationId xmlns:p14="http://schemas.microsoft.com/office/powerpoint/2010/main" val="23400022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35403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42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“Il-Mulej dan!”. </a:t>
            </a: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Għalhekk Xmun Pietru, kif</a:t>
            </a: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sama’ li kien il-Mulej, </a:t>
            </a:r>
            <a:r>
              <a:rPr lang="en-US" sz="15500" dirty="0" err="1">
                <a:latin typeface="Times New Roman" pitchFamily="18" charset="0"/>
              </a:rPr>
              <a:t>xeħet</a:t>
            </a:r>
            <a:r>
              <a:rPr lang="en-US" sz="15500" dirty="0">
                <a:latin typeface="Times New Roman" pitchFamily="18" charset="0"/>
              </a:rPr>
              <a:t> fuqu l-</a:t>
            </a:r>
            <a:r>
              <a:rPr lang="en-US" sz="15500" dirty="0" err="1">
                <a:latin typeface="Times New Roman" pitchFamily="18" charset="0"/>
              </a:rPr>
              <a:t>libsa</a:t>
            </a:r>
            <a:r>
              <a:rPr lang="en-US" sz="15500" dirty="0">
                <a:latin typeface="Times New Roman" pitchFamily="18" charset="0"/>
              </a:rPr>
              <a:t> ta’ fuq, għax kien </a:t>
            </a:r>
            <a:r>
              <a:rPr lang="en-US" sz="15500" dirty="0" err="1">
                <a:latin typeface="Times New Roman" pitchFamily="18" charset="0"/>
              </a:rPr>
              <a:t>għoddu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għeri</a:t>
            </a:r>
            <a:r>
              <a:rPr lang="en-US" sz="15500" dirty="0">
                <a:latin typeface="Times New Roman" pitchFamily="18" charset="0"/>
              </a:rPr>
              <a:t>,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3730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427244"/>
            <a:ext cx="2271954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</a:rPr>
              <a:t>ntafa</a:t>
            </a:r>
            <a:r>
              <a:rPr lang="en-US" sz="15500" dirty="0">
                <a:latin typeface="Times New Roman" pitchFamily="18" charset="0"/>
              </a:rPr>
              <a:t>’ l-</a:t>
            </a:r>
            <a:r>
              <a:rPr lang="en-US" sz="15500" dirty="0" err="1">
                <a:latin typeface="Times New Roman" pitchFamily="18" charset="0"/>
              </a:rPr>
              <a:t>baħar</a:t>
            </a:r>
            <a:r>
              <a:rPr lang="en-US" sz="15500" dirty="0">
                <a:latin typeface="Times New Roman" pitchFamily="18" charset="0"/>
              </a:rPr>
              <a:t>. Id-</a:t>
            </a:r>
            <a:r>
              <a:rPr lang="en-US" sz="15500" dirty="0" err="1">
                <a:latin typeface="Times New Roman" pitchFamily="18" charset="0"/>
              </a:rPr>
              <a:t>dixxipli</a:t>
            </a:r>
            <a:r>
              <a:rPr lang="en-US" sz="15500" dirty="0">
                <a:latin typeface="Times New Roman" pitchFamily="18" charset="0"/>
              </a:rPr>
              <a:t> l-oħra, billi ma kinux </a:t>
            </a:r>
            <a:r>
              <a:rPr lang="en-US" sz="15500" dirty="0" err="1">
                <a:latin typeface="Times New Roman" pitchFamily="18" charset="0"/>
              </a:rPr>
              <a:t>imbiegħda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>
                <a:latin typeface="Times New Roman" pitchFamily="18" charset="0"/>
              </a:rPr>
              <a:t>wisq mill-art, imma xi </a:t>
            </a:r>
            <a:r>
              <a:rPr lang="en-US" sz="15500" dirty="0" err="1">
                <a:latin typeface="Times New Roman" pitchFamily="18" charset="0"/>
              </a:rPr>
              <a:t>mitejn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driegħ</a:t>
            </a:r>
            <a:r>
              <a:rPr lang="en-US" sz="15500" dirty="0">
                <a:latin typeface="Times New Roman" pitchFamily="18" charset="0"/>
              </a:rPr>
              <a:t> biss,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9928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resqu bid-</a:t>
            </a:r>
            <a:r>
              <a:rPr lang="en-US" sz="15500" dirty="0" err="1">
                <a:latin typeface="Times New Roman" pitchFamily="18" charset="0"/>
              </a:rPr>
              <a:t>dgħajsa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jkaxkru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warajhom</a:t>
            </a:r>
            <a:r>
              <a:rPr lang="en-US" sz="15500" dirty="0">
                <a:latin typeface="Times New Roman" pitchFamily="18" charset="0"/>
              </a:rPr>
              <a:t> ix-</a:t>
            </a:r>
            <a:r>
              <a:rPr lang="en-US" sz="15500" dirty="0" err="1">
                <a:latin typeface="Times New Roman" pitchFamily="18" charset="0"/>
              </a:rPr>
              <a:t>xibka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bil-ħut</a:t>
            </a:r>
            <a:r>
              <a:rPr lang="en-US" sz="15500" dirty="0">
                <a:latin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Kif </a:t>
            </a:r>
            <a:r>
              <a:rPr lang="en-US" sz="15500" dirty="0" err="1">
                <a:latin typeface="Times New Roman" pitchFamily="18" charset="0"/>
              </a:rPr>
              <a:t>niżlu</a:t>
            </a:r>
            <a:r>
              <a:rPr lang="en-US" sz="15500" dirty="0">
                <a:latin typeface="Times New Roman" pitchFamily="18" charset="0"/>
              </a:rPr>
              <a:t> l-art, raw li kien</a:t>
            </a: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hemm xi </a:t>
            </a:r>
            <a:r>
              <a:rPr lang="en-US" sz="15500" dirty="0" err="1">
                <a:latin typeface="Times New Roman" pitchFamily="18" charset="0"/>
              </a:rPr>
              <a:t>faħam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jaqbad</a:t>
            </a:r>
            <a:r>
              <a:rPr lang="en-US" sz="15500" dirty="0">
                <a:latin typeface="Times New Roman" pitchFamily="18" charset="0"/>
              </a:rPr>
              <a:t>, </a:t>
            </a:r>
          </a:p>
          <a:p>
            <a:pPr algn="ctr">
              <a:defRPr/>
            </a:pPr>
            <a:r>
              <a:rPr lang="en-US" sz="15500" dirty="0" err="1">
                <a:latin typeface="Times New Roman" pitchFamily="18" charset="0"/>
              </a:rPr>
              <a:t>bil-ħut</a:t>
            </a:r>
            <a:r>
              <a:rPr lang="en-US" sz="15500" dirty="0">
                <a:latin typeface="Times New Roman" pitchFamily="18" charset="0"/>
              </a:rPr>
              <a:t> fuqu, u xi </a:t>
            </a:r>
            <a:r>
              <a:rPr lang="en-US" sz="15500" dirty="0" err="1">
                <a:latin typeface="Times New Roman" pitchFamily="18" charset="0"/>
              </a:rPr>
              <a:t>ftit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ħobż</a:t>
            </a:r>
            <a:r>
              <a:rPr lang="en-US" sz="15500" dirty="0">
                <a:latin typeface="Times New Roman" pitchFamily="18" charset="0"/>
              </a:rPr>
              <a:t>.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2217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E28D5-716B-EC23-7839-D4663E392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BDE7E99A-13B8-0EA1-8CA5-C275604D1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658596"/>
            <a:ext cx="22719547" cy="1128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Qalilhom Ġesù: </a:t>
            </a:r>
          </a:p>
          <a:p>
            <a:pPr algn="ctr">
              <a:defRPr/>
            </a:pPr>
            <a:endParaRPr lang="mt-MT" sz="10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Newlu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’l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ħutiet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dawk li għadkom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kemm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qbadtu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  <a:r>
              <a:rPr lang="en-US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4034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427244"/>
            <a:ext cx="2271954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Xmun Pietru tala’ </a:t>
            </a: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fid-</a:t>
            </a:r>
            <a:r>
              <a:rPr lang="en-US" sz="15500" dirty="0" err="1">
                <a:latin typeface="Times New Roman" pitchFamily="18" charset="0"/>
              </a:rPr>
              <a:t>dgħajsa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ġibed</a:t>
            </a:r>
            <a:r>
              <a:rPr lang="en-US" sz="15500" dirty="0">
                <a:latin typeface="Times New Roman" pitchFamily="18" charset="0"/>
              </a:rPr>
              <a:t> l-art </a:t>
            </a: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ix-</a:t>
            </a:r>
            <a:r>
              <a:rPr lang="en-US" sz="15500" dirty="0" err="1">
                <a:latin typeface="Times New Roman" pitchFamily="18" charset="0"/>
              </a:rPr>
              <a:t>xibka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mimlija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b’mija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tlieta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ħamsin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ħuta</a:t>
            </a:r>
            <a:r>
              <a:rPr lang="en-US" sz="15500" dirty="0">
                <a:latin typeface="Times New Roman" pitchFamily="18" charset="0"/>
              </a:rPr>
              <a:t> kbira;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69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771948" y="1329410"/>
            <a:ext cx="21855853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Iben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waħdieni,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ù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Alla, 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Ħaruf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ta’ Alla, Bin 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Missier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endParaRPr kumimoji="0" lang="fr-FR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658596"/>
            <a:ext cx="22719547" cy="1128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</a:rPr>
              <a:t>minkejja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daqshekk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ħut</a:t>
            </a:r>
            <a:r>
              <a:rPr lang="en-US" sz="15500" dirty="0">
                <a:latin typeface="Times New Roman" pitchFamily="18" charset="0"/>
              </a:rPr>
              <a:t>, ix-</a:t>
            </a:r>
            <a:r>
              <a:rPr lang="en-US" sz="15500" dirty="0" err="1">
                <a:latin typeface="Times New Roman" pitchFamily="18" charset="0"/>
              </a:rPr>
              <a:t>xibka</a:t>
            </a:r>
            <a:r>
              <a:rPr lang="en-US" sz="15500" dirty="0">
                <a:latin typeface="Times New Roman" pitchFamily="18" charset="0"/>
              </a:rPr>
              <a:t> ma </a:t>
            </a:r>
            <a:r>
              <a:rPr lang="en-US" sz="15500" dirty="0" err="1">
                <a:latin typeface="Times New Roman" pitchFamily="18" charset="0"/>
              </a:rPr>
              <a:t>nqasmitx</a:t>
            </a:r>
            <a:r>
              <a:rPr lang="en-US" sz="15500" dirty="0">
                <a:latin typeface="Times New Roman" pitchFamily="18" charset="0"/>
              </a:rPr>
              <a:t>. Qalilhom Ġesù: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endParaRPr lang="en-US" sz="100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“Ejjew,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  <a:r>
              <a:rPr lang="en-US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15600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427244"/>
            <a:ext cx="2271954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Imma </a:t>
            </a:r>
            <a:r>
              <a:rPr lang="en-US" sz="15500" dirty="0" err="1">
                <a:latin typeface="Times New Roman" pitchFamily="18" charset="0"/>
              </a:rPr>
              <a:t>ħadd</a:t>
            </a:r>
            <a:r>
              <a:rPr lang="en-US" sz="15500" dirty="0">
                <a:latin typeface="Times New Roman" pitchFamily="18" charset="0"/>
              </a:rPr>
              <a:t> mid-</a:t>
            </a:r>
            <a:r>
              <a:rPr lang="en-US" sz="15500" dirty="0" err="1">
                <a:latin typeface="Times New Roman" pitchFamily="18" charset="0"/>
              </a:rPr>
              <a:t>dixxipli</a:t>
            </a:r>
            <a:r>
              <a:rPr lang="en-US" sz="15500" dirty="0">
                <a:latin typeface="Times New Roman" pitchFamily="18" charset="0"/>
              </a:rPr>
              <a:t> ma</a:t>
            </a: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ssogra </a:t>
            </a:r>
            <a:r>
              <a:rPr lang="en-US" sz="15500" dirty="0" err="1">
                <a:latin typeface="Times New Roman" pitchFamily="18" charset="0"/>
              </a:rPr>
              <a:t>jistaqsih</a:t>
            </a:r>
            <a:r>
              <a:rPr lang="en-US" sz="15500" dirty="0">
                <a:latin typeface="Times New Roman" pitchFamily="18" charset="0"/>
              </a:rPr>
              <a:t>: 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 min int?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5500" dirty="0">
                <a:latin typeface="Times New Roman" pitchFamily="18" charset="0"/>
              </a:rPr>
              <a:t>, għax kienu </a:t>
            </a:r>
            <a:r>
              <a:rPr lang="en-US" sz="15500" dirty="0" err="1">
                <a:latin typeface="Times New Roman" pitchFamily="18" charset="0"/>
              </a:rPr>
              <a:t>jafu</a:t>
            </a:r>
            <a:r>
              <a:rPr lang="en-US" sz="15500" dirty="0">
                <a:latin typeface="Times New Roman" pitchFamily="18" charset="0"/>
              </a:rPr>
              <a:t> li kien il-Mulej.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9732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1" y="2619878"/>
            <a:ext cx="23399749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Ġesù </a:t>
            </a:r>
            <a:r>
              <a:rPr lang="en-US" sz="15500" dirty="0" err="1">
                <a:latin typeface="Times New Roman" pitchFamily="18" charset="0"/>
              </a:rPr>
              <a:t>resaq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qabad</a:t>
            </a:r>
            <a:r>
              <a:rPr lang="en-US" sz="15500" dirty="0">
                <a:latin typeface="Times New Roman" pitchFamily="18" charset="0"/>
              </a:rPr>
              <a:t> il-</a:t>
            </a:r>
            <a:r>
              <a:rPr lang="en-US" sz="15500" dirty="0" err="1">
                <a:latin typeface="Times New Roman" pitchFamily="18" charset="0"/>
              </a:rPr>
              <a:t>ħobż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newwilhulhom</a:t>
            </a:r>
            <a:r>
              <a:rPr lang="en-US" sz="15500" dirty="0">
                <a:latin typeface="Times New Roman" pitchFamily="18" charset="0"/>
              </a:rPr>
              <a:t>; u </a:t>
            </a:r>
            <a:r>
              <a:rPr lang="en-US" sz="15500" dirty="0" err="1">
                <a:latin typeface="Times New Roman" pitchFamily="18" charset="0"/>
              </a:rPr>
              <a:t>hekk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>
                <a:latin typeface="Times New Roman" pitchFamily="18" charset="0"/>
              </a:rPr>
              <a:t>ukoll għamel </a:t>
            </a:r>
            <a:r>
              <a:rPr lang="en-US" sz="15500" dirty="0" err="1">
                <a:latin typeface="Times New Roman" pitchFamily="18" charset="0"/>
              </a:rPr>
              <a:t>bil-ħut</a:t>
            </a:r>
            <a:r>
              <a:rPr lang="en-US" sz="15500" dirty="0"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383320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5A97D-CAAA-E10B-0920-F90CB3826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E04C8DE8-C9CE-7DC9-249D-6DE3561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7244"/>
            <a:ext cx="23399749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Din </a:t>
            </a:r>
            <a:r>
              <a:rPr lang="en-US" sz="15500" dirty="0" err="1">
                <a:latin typeface="Times New Roman" pitchFamily="18" charset="0"/>
              </a:rPr>
              <a:t>kienet</a:t>
            </a:r>
            <a:r>
              <a:rPr lang="en-US" sz="15500" dirty="0">
                <a:latin typeface="Times New Roman" pitchFamily="18" charset="0"/>
              </a:rPr>
              <a:t> ġa t-</a:t>
            </a:r>
            <a:r>
              <a:rPr lang="en-US" sz="15500" dirty="0" err="1">
                <a:latin typeface="Times New Roman" pitchFamily="18" charset="0"/>
              </a:rPr>
              <a:t>tielet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darba</a:t>
            </a:r>
            <a:r>
              <a:rPr lang="en-US" sz="15500" dirty="0">
                <a:latin typeface="Times New Roman" pitchFamily="18" charset="0"/>
              </a:rPr>
              <a:t> li Ġesù </a:t>
            </a:r>
            <a:r>
              <a:rPr lang="en-US" sz="15500" dirty="0" err="1">
                <a:latin typeface="Times New Roman" pitchFamily="18" charset="0"/>
              </a:rPr>
              <a:t>deher</a:t>
            </a:r>
            <a:r>
              <a:rPr lang="en-US" sz="15500" dirty="0">
                <a:latin typeface="Times New Roman" pitchFamily="18" charset="0"/>
              </a:rPr>
              <a:t> lid-</a:t>
            </a:r>
            <a:r>
              <a:rPr lang="en-US" sz="15500" dirty="0" err="1">
                <a:latin typeface="Times New Roman" pitchFamily="18" charset="0"/>
              </a:rPr>
              <a:t>dixxipli</a:t>
            </a:r>
            <a:r>
              <a:rPr lang="en-US" sz="15500" dirty="0">
                <a:latin typeface="Times New Roman" pitchFamily="18" charset="0"/>
              </a:rPr>
              <a:t> wara l-qawmien tiegħu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mill-</a:t>
            </a:r>
            <a:r>
              <a:rPr lang="en-US" sz="15500" dirty="0" err="1">
                <a:latin typeface="Times New Roman" pitchFamily="18" charset="0"/>
              </a:rPr>
              <a:t>imwiet</a:t>
            </a:r>
            <a:r>
              <a:rPr lang="en-US" sz="155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96688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0" y="3813306"/>
            <a:ext cx="23399749" cy="497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Wara li </a:t>
            </a:r>
            <a:r>
              <a:rPr lang="en-US" sz="15500" dirty="0" err="1">
                <a:latin typeface="Times New Roman" pitchFamily="18" charset="0"/>
              </a:rPr>
              <a:t>kielu</a:t>
            </a:r>
            <a:r>
              <a:rPr lang="en-US" sz="15500" dirty="0">
                <a:latin typeface="Times New Roman" pitchFamily="18" charset="0"/>
              </a:rPr>
              <a:t> xi </a:t>
            </a:r>
            <a:r>
              <a:rPr lang="en-US" sz="15500" dirty="0" err="1">
                <a:latin typeface="Times New Roman" pitchFamily="18" charset="0"/>
              </a:rPr>
              <a:t>ħaġa</a:t>
            </a:r>
            <a:r>
              <a:rPr lang="en-US" sz="15500" dirty="0">
                <a:latin typeface="Times New Roman" pitchFamily="18" charset="0"/>
              </a:rPr>
              <a:t>, Ġesù </a:t>
            </a:r>
            <a:r>
              <a:rPr lang="en-US" sz="15500" dirty="0" err="1">
                <a:latin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</a:rPr>
              <a:t> lil Xmun Pietru: </a:t>
            </a:r>
          </a:p>
        </p:txBody>
      </p:sp>
    </p:spTree>
    <p:extLst>
      <p:ext uri="{BB962C8B-B14F-4D97-AF65-F5344CB8AC3E}">
        <p14:creationId xmlns:p14="http://schemas.microsoft.com/office/powerpoint/2010/main" val="7603581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8265B-931A-1199-8EE2-4B646FB7F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C27F167B-FA32-C43A-A0B1-22F26C764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20672"/>
            <a:ext cx="23399749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“Xmun bin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Ġwanni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tħobbni int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aktar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dawn?”. </a:t>
            </a:r>
          </a:p>
        </p:txBody>
      </p:sp>
    </p:spTree>
    <p:extLst>
      <p:ext uri="{BB962C8B-B14F-4D97-AF65-F5344CB8AC3E}">
        <p14:creationId xmlns:p14="http://schemas.microsoft.com/office/powerpoint/2010/main" val="15522317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428038"/>
            <a:ext cx="2271954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Wieġbu: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“Iva, Mulej, int </a:t>
            </a:r>
            <a:r>
              <a:rPr lang="en-US" sz="15500" b="1" i="1" dirty="0" err="1">
                <a:solidFill>
                  <a:srgbClr val="00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taf</a:t>
            </a:r>
            <a:r>
              <a:rPr lang="en-US" sz="15500" b="1" i="1" dirty="0">
                <a:solidFill>
                  <a:srgbClr val="00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nħobbok”. </a:t>
            </a: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Qallu: </a:t>
            </a:r>
          </a:p>
        </p:txBody>
      </p:sp>
    </p:spTree>
    <p:extLst>
      <p:ext uri="{BB962C8B-B14F-4D97-AF65-F5344CB8AC3E}">
        <p14:creationId xmlns:p14="http://schemas.microsoft.com/office/powerpoint/2010/main" val="29077077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BE572-E479-7E59-3FCC-BC669594E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F8111205-0BDA-BF1B-190C-F5B77B06D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258" y="5005146"/>
            <a:ext cx="23423008" cy="258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Irgħa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ħrief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tiegħi”. </a:t>
            </a:r>
            <a:endParaRPr lang="mt-MT" sz="155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746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851230"/>
            <a:ext cx="22719547" cy="889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dirty="0" err="1">
                <a:latin typeface="Times New Roman" pitchFamily="18" charset="0"/>
              </a:rPr>
              <a:t>Staqsieh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għat-tieni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darba</a:t>
            </a:r>
            <a:r>
              <a:rPr lang="en-US" sz="15500" dirty="0">
                <a:latin typeface="Times New Roman" pitchFamily="18" charset="0"/>
              </a:rPr>
              <a:t>: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0000" dirty="0"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“Xmun bin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Ġwanni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tħobbni int?”. </a:t>
            </a:r>
          </a:p>
        </p:txBody>
      </p:sp>
    </p:spTree>
    <p:extLst>
      <p:ext uri="{BB962C8B-B14F-4D97-AF65-F5344CB8AC3E}">
        <p14:creationId xmlns:p14="http://schemas.microsoft.com/office/powerpoint/2010/main" val="18687754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427244"/>
            <a:ext cx="2271954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sv-SE" sz="15500" dirty="0">
                <a:latin typeface="Times New Roman" pitchFamily="18" charset="0"/>
              </a:rPr>
              <a:t>Wieġbu: </a:t>
            </a:r>
          </a:p>
          <a:p>
            <a:pPr algn="ctr">
              <a:defRPr/>
            </a:pPr>
            <a:r>
              <a:rPr lang="sv-SE" sz="15500" b="1" i="1" dirty="0">
                <a:solidFill>
                  <a:srgbClr val="00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“Iva, Mulej, int taf li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nħobbok”. </a:t>
            </a: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Qallu: </a:t>
            </a:r>
          </a:p>
        </p:txBody>
      </p:sp>
    </p:spTree>
    <p:extLst>
      <p:ext uri="{BB962C8B-B14F-4D97-AF65-F5344CB8AC3E}">
        <p14:creationId xmlns:p14="http://schemas.microsoft.com/office/powerpoint/2010/main" val="1490158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623" y="159721"/>
            <a:ext cx="22538504" cy="12404969"/>
          </a:xfrm>
          <a:prstGeom prst="rect">
            <a:avLst/>
          </a:prstGeom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d-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ilqa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t-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talb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tagħna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658596"/>
            <a:ext cx="22719547" cy="1128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Irgħa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n-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nagħaġ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tiegħi”. </a:t>
            </a:r>
          </a:p>
          <a:p>
            <a:pPr algn="ctr">
              <a:defRPr/>
            </a:pPr>
            <a:endParaRPr lang="mt-MT" sz="100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dirty="0" err="1">
                <a:latin typeface="Times New Roman" pitchFamily="18" charset="0"/>
              </a:rPr>
              <a:t>Għat-tielet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darba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staqsieh</a:t>
            </a:r>
            <a:r>
              <a:rPr lang="en-US" sz="15500" dirty="0">
                <a:latin typeface="Times New Roman" pitchFamily="18" charset="0"/>
              </a:rPr>
              <a:t>:</a:t>
            </a:r>
            <a:r>
              <a:rPr lang="en-US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“Xmun bin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Ġwanni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tħobbni?”. </a:t>
            </a:r>
          </a:p>
        </p:txBody>
      </p:sp>
    </p:spTree>
    <p:extLst>
      <p:ext uri="{BB962C8B-B14F-4D97-AF65-F5344CB8AC3E}">
        <p14:creationId xmlns:p14="http://schemas.microsoft.com/office/powerpoint/2010/main" val="8906567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620672"/>
            <a:ext cx="22719547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Pietru </a:t>
            </a:r>
            <a:r>
              <a:rPr lang="en-US" sz="15500" dirty="0" err="1">
                <a:latin typeface="Times New Roman" pitchFamily="18" charset="0"/>
              </a:rPr>
              <a:t>ħass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għafsa</a:t>
            </a:r>
            <a:r>
              <a:rPr lang="en-US" sz="15500" dirty="0">
                <a:latin typeface="Times New Roman" pitchFamily="18" charset="0"/>
              </a:rPr>
              <a:t> ta’ </a:t>
            </a:r>
            <a:r>
              <a:rPr lang="en-US" sz="15500" dirty="0" err="1">
                <a:latin typeface="Times New Roman" pitchFamily="18" charset="0"/>
              </a:rPr>
              <a:t>qalb</a:t>
            </a:r>
            <a:r>
              <a:rPr lang="en-US" sz="15500" dirty="0">
                <a:latin typeface="Times New Roman" pitchFamily="18" charset="0"/>
              </a:rPr>
              <a:t> għax </a:t>
            </a:r>
            <a:r>
              <a:rPr lang="en-US" sz="15500" dirty="0" err="1">
                <a:latin typeface="Times New Roman" pitchFamily="18" charset="0"/>
              </a:rPr>
              <a:t>staqsieh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għat-tielet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darba</a:t>
            </a:r>
            <a:r>
              <a:rPr lang="en-US" sz="15500" dirty="0">
                <a:latin typeface="Times New Roman" pitchFamily="18" charset="0"/>
              </a:rPr>
              <a:t>: 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Tħobbni?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5500" dirty="0">
                <a:latin typeface="Times New Roman" pitchFamily="18" charset="0"/>
              </a:rPr>
              <a:t>, u qallu: </a:t>
            </a:r>
          </a:p>
        </p:txBody>
      </p:sp>
    </p:spTree>
    <p:extLst>
      <p:ext uri="{BB962C8B-B14F-4D97-AF65-F5344CB8AC3E}">
        <p14:creationId xmlns:p14="http://schemas.microsoft.com/office/powerpoint/2010/main" val="21227875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31322-5F89-34AF-64A5-90C06B214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98C6B353-DB1D-9BC4-0713-5F69BC445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2620672"/>
            <a:ext cx="22719547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“Mulej, int </a:t>
            </a:r>
            <a:r>
              <a:rPr lang="en-US" sz="15500" b="1" i="1" dirty="0" err="1">
                <a:solidFill>
                  <a:srgbClr val="00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taf</a:t>
            </a:r>
            <a:r>
              <a:rPr lang="en-US" sz="15500" b="1" i="1" dirty="0">
                <a:solidFill>
                  <a:srgbClr val="00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kollox</a:t>
            </a:r>
            <a:r>
              <a:rPr lang="en-US" sz="15500" b="1" i="1" dirty="0">
                <a:solidFill>
                  <a:srgbClr val="00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inti </a:t>
            </a:r>
            <a:r>
              <a:rPr lang="en-US" sz="15500" b="1" i="1" dirty="0" err="1">
                <a:solidFill>
                  <a:srgbClr val="00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taf</a:t>
            </a:r>
            <a:r>
              <a:rPr lang="en-US" sz="15500" b="1" i="1" dirty="0">
                <a:solidFill>
                  <a:srgbClr val="00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nħobbok”. </a:t>
            </a: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Qallu Ġesù: </a:t>
            </a:r>
          </a:p>
        </p:txBody>
      </p:sp>
    </p:spTree>
    <p:extLst>
      <p:ext uri="{BB962C8B-B14F-4D97-AF65-F5344CB8AC3E}">
        <p14:creationId xmlns:p14="http://schemas.microsoft.com/office/powerpoint/2010/main" val="2483265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Irgħa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n-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nagħaġ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tiegħi. Tassew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ngħidlek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meta kont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żagħżugħ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kont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titħażżem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waħdek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tmur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fejn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endParaRPr lang="mt-MT" sz="155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860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428038"/>
            <a:ext cx="2271954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meta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tixjieħ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int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tiftaħ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idejk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ħaddieħor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iħażżmek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jieħdok fejn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!”.</a:t>
            </a:r>
            <a:r>
              <a:rPr lang="en-US" sz="155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08572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34609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Dan </a:t>
            </a:r>
            <a:r>
              <a:rPr lang="en-US" sz="15500" dirty="0" err="1">
                <a:latin typeface="Times New Roman" pitchFamily="18" charset="0"/>
              </a:rPr>
              <a:t>qalu</a:t>
            </a:r>
            <a:r>
              <a:rPr lang="en-US" sz="15500" dirty="0">
                <a:latin typeface="Times New Roman" pitchFamily="18" charset="0"/>
              </a:rPr>
              <a:t> biex </a:t>
            </a:r>
            <a:r>
              <a:rPr lang="en-US" sz="15500" dirty="0" err="1">
                <a:latin typeface="Times New Roman" pitchFamily="18" charset="0"/>
              </a:rPr>
              <a:t>ifisser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b’liema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mewta</a:t>
            </a:r>
            <a:r>
              <a:rPr lang="en-US" sz="15500" dirty="0">
                <a:latin typeface="Times New Roman" pitchFamily="18" charset="0"/>
              </a:rPr>
              <a:t> kien sejjer jagħti </a:t>
            </a:r>
            <a:r>
              <a:rPr lang="en-US" sz="15500" dirty="0" err="1">
                <a:latin typeface="Times New Roman" pitchFamily="18" charset="0"/>
              </a:rPr>
              <a:t>glorja</a:t>
            </a:r>
            <a:r>
              <a:rPr lang="en-US" sz="15500" dirty="0">
                <a:latin typeface="Times New Roman" pitchFamily="18" charset="0"/>
              </a:rPr>
              <a:t> lil Alla. </a:t>
            </a: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Imbagħad Ġesù </a:t>
            </a:r>
            <a:r>
              <a:rPr lang="en-US" sz="15500" dirty="0" err="1">
                <a:latin typeface="Times New Roman" pitchFamily="18" charset="0"/>
              </a:rPr>
              <a:t>ssokta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jgħidlu</a:t>
            </a:r>
            <a:r>
              <a:rPr lang="en-US" sz="15500" dirty="0">
                <a:latin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6599055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F1ED1-F32E-89E6-6345-6E956900E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86107072-310E-A6E0-D381-75F7042E1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5005146"/>
            <a:ext cx="22719547" cy="258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“Ejja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9765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810973"/>
            <a:ext cx="23399750" cy="49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551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55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1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551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55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55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55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55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55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7990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94619" y="35298"/>
            <a:ext cx="22682519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qiegħed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fuq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il-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lemin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tal-Missier,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Għaliex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Int waħdek Qaddis,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waħdek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nt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w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aħdek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għoli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58615" y="1331442"/>
            <a:ext cx="22682519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Kristu, ma’ 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Ispirtu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Santu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: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glorja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 Alla.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Ammen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887301"/>
      </p:ext>
    </p:extLst>
  </p:cSld>
  <p:clrMapOvr>
    <a:masterClrMapping/>
  </p:clrMapOvr>
  <p:transition/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1444</TotalTime>
  <Words>1161</Words>
  <Application>Microsoft Office PowerPoint</Application>
  <PresentationFormat>Custom</PresentationFormat>
  <Paragraphs>191</Paragraphs>
  <Slides>78</Slides>
  <Notes>33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78</vt:i4>
      </vt:variant>
    </vt:vector>
  </HeadingPairs>
  <TitlesOfParts>
    <vt:vector size="98" baseType="lpstr">
      <vt:lpstr>Franklin Gothic Book</vt:lpstr>
      <vt:lpstr>Wingdings 2</vt:lpstr>
      <vt:lpstr>Times New Roman</vt:lpstr>
      <vt:lpstr>Arial</vt:lpstr>
      <vt:lpstr>Calibri</vt:lpstr>
      <vt:lpstr>Consolas</vt:lpstr>
      <vt:lpstr>Wingdings 3</vt:lpstr>
      <vt:lpstr>Corbel</vt:lpstr>
      <vt:lpstr>Wingdings</vt:lpstr>
      <vt:lpstr>Maltese Times Roman</vt:lpstr>
      <vt:lpstr>Theme2</vt:lpstr>
      <vt:lpstr>1_Theme2</vt:lpstr>
      <vt:lpstr>3_Theme2</vt:lpstr>
      <vt:lpstr>3_Office Theme</vt:lpstr>
      <vt:lpstr>Metro</vt:lpstr>
      <vt:lpstr>2_Default Design</vt:lpstr>
      <vt:lpstr>4_Default Design</vt:lpstr>
      <vt:lpstr>12_Default Design</vt:lpstr>
      <vt:lpstr>4_Theme2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Qari mill-Ktieb tal-Atti tal-Appostli Atti 5:27b-32,40b-41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Qari mill-Ktieb  tal-Apokalissi ta’ San Ġwann Appostlu Apok 5:11-14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145</cp:revision>
  <dcterms:created xsi:type="dcterms:W3CDTF">2008-12-28T11:50:57Z</dcterms:created>
  <dcterms:modified xsi:type="dcterms:W3CDTF">2025-03-31T05:00:55Z</dcterms:modified>
</cp:coreProperties>
</file>