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05" r:id="rId10"/>
  </p:sldMasterIdLst>
  <p:notesMasterIdLst>
    <p:notesMasterId r:id="rId76"/>
  </p:notesMasterIdLst>
  <p:sldIdLst>
    <p:sldId id="874" r:id="rId11"/>
    <p:sldId id="972" r:id="rId12"/>
    <p:sldId id="973" r:id="rId13"/>
    <p:sldId id="1084" r:id="rId14"/>
    <p:sldId id="1085" r:id="rId15"/>
    <p:sldId id="1086" r:id="rId16"/>
    <p:sldId id="1087" r:id="rId17"/>
    <p:sldId id="1088" r:id="rId18"/>
    <p:sldId id="1071" r:id="rId19"/>
    <p:sldId id="1089" r:id="rId20"/>
    <p:sldId id="292" r:id="rId21"/>
    <p:sldId id="719" r:id="rId22"/>
    <p:sldId id="1090" r:id="rId23"/>
    <p:sldId id="1091" r:id="rId24"/>
    <p:sldId id="1092" r:id="rId25"/>
    <p:sldId id="1093" r:id="rId26"/>
    <p:sldId id="1094" r:id="rId27"/>
    <p:sldId id="1095" r:id="rId28"/>
    <p:sldId id="1096" r:id="rId29"/>
    <p:sldId id="1097" r:id="rId30"/>
    <p:sldId id="1098" r:id="rId31"/>
    <p:sldId id="293" r:id="rId32"/>
    <p:sldId id="294" r:id="rId33"/>
    <p:sldId id="273" r:id="rId34"/>
    <p:sldId id="882" r:id="rId35"/>
    <p:sldId id="287" r:id="rId36"/>
    <p:sldId id="274" r:id="rId37"/>
    <p:sldId id="883" r:id="rId38"/>
    <p:sldId id="884" r:id="rId39"/>
    <p:sldId id="1099" r:id="rId40"/>
    <p:sldId id="315" r:id="rId41"/>
    <p:sldId id="885" r:id="rId42"/>
    <p:sldId id="1100" r:id="rId43"/>
    <p:sldId id="803" r:id="rId44"/>
    <p:sldId id="804" r:id="rId45"/>
    <p:sldId id="886" r:id="rId46"/>
    <p:sldId id="887" r:id="rId47"/>
    <p:sldId id="888" r:id="rId48"/>
    <p:sldId id="889" r:id="rId49"/>
    <p:sldId id="890" r:id="rId50"/>
    <p:sldId id="808" r:id="rId51"/>
    <p:sldId id="787" r:id="rId52"/>
    <p:sldId id="295" r:id="rId53"/>
    <p:sldId id="788" r:id="rId54"/>
    <p:sldId id="296" r:id="rId55"/>
    <p:sldId id="277" r:id="rId56"/>
    <p:sldId id="891" r:id="rId57"/>
    <p:sldId id="892" r:id="rId58"/>
    <p:sldId id="1102" r:id="rId59"/>
    <p:sldId id="893" r:id="rId60"/>
    <p:sldId id="1101" r:id="rId61"/>
    <p:sldId id="894" r:id="rId62"/>
    <p:sldId id="895" r:id="rId63"/>
    <p:sldId id="896" r:id="rId64"/>
    <p:sldId id="897" r:id="rId65"/>
    <p:sldId id="898" r:id="rId66"/>
    <p:sldId id="899" r:id="rId67"/>
    <p:sldId id="1103" r:id="rId68"/>
    <p:sldId id="900" r:id="rId69"/>
    <p:sldId id="901" r:id="rId70"/>
    <p:sldId id="902" r:id="rId71"/>
    <p:sldId id="903" r:id="rId72"/>
    <p:sldId id="1104" r:id="rId73"/>
    <p:sldId id="618" r:id="rId74"/>
    <p:sldId id="299" r:id="rId75"/>
  </p:sldIdLst>
  <p:sldSz cx="23399750" cy="12599988"/>
  <p:notesSz cx="6858000" cy="9144000"/>
  <p:embeddedFontLst>
    <p:embeddedFont>
      <p:font typeface="Consolas" panose="020B0609020204030204" pitchFamily="49" charset="0"/>
      <p:regular r:id="rId77"/>
      <p:bold r:id="rId78"/>
      <p:italic r:id="rId79"/>
      <p:boldItalic r:id="rId80"/>
    </p:embeddedFont>
    <p:embeddedFont>
      <p:font typeface="Corbel" panose="020B0503020204020204" pitchFamily="34" charset="0"/>
      <p:regular r:id="rId81"/>
      <p:bold r:id="rId82"/>
      <p:italic r:id="rId83"/>
      <p:boldItalic r:id="rId84"/>
    </p:embeddedFont>
    <p:embeddedFont>
      <p:font typeface="Franklin Gothic Book" panose="020B0503020102020204" pitchFamily="34" charset="0"/>
      <p:regular r:id="rId85"/>
      <p:italic r:id="rId86"/>
    </p:embeddedFont>
    <p:embeddedFont>
      <p:font typeface="Maltese Times Roman" panose="02027200000000000000"/>
      <p:regular r:id="rId87"/>
      <p:bold r:id="rId88"/>
      <p:italic r:id="rId89"/>
      <p:boldItalic r:id="rId90"/>
    </p:embeddedFont>
    <p:embeddedFont>
      <p:font typeface="Wingdings 2" panose="05020102010507070707" pitchFamily="18" charset="2"/>
      <p:regular r:id="rId91"/>
    </p:embeddedFont>
    <p:embeddedFont>
      <p:font typeface="Wingdings 3" panose="05040102010807070707" pitchFamily="18" charset="2"/>
      <p:regular r:id="rId9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00"/>
    <a:srgbClr val="422100"/>
    <a:srgbClr val="006600"/>
    <a:srgbClr val="392613"/>
    <a:srgbClr val="996633"/>
    <a:srgbClr val="333300"/>
    <a:srgbClr val="663300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711" autoAdjust="0"/>
  </p:normalViewPr>
  <p:slideViewPr>
    <p:cSldViewPr>
      <p:cViewPr varScale="1">
        <p:scale>
          <a:sx n="29" d="100"/>
          <a:sy n="29" d="100"/>
        </p:scale>
        <p:origin x="150" y="65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font" Target="fonts/font3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4.fntdata"/><Relationship Id="rId95" Type="http://schemas.openxmlformats.org/officeDocument/2006/relationships/theme" Target="theme/theme1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1" Type="http://schemas.openxmlformats.org/officeDocument/2006/relationships/font" Target="fonts/font15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font" Target="fonts/font11.fntdata"/><Relationship Id="rId61" Type="http://schemas.openxmlformats.org/officeDocument/2006/relationships/slide" Target="slides/slide51.xml"/><Relationship Id="rId82" Type="http://schemas.openxmlformats.org/officeDocument/2006/relationships/font" Target="fonts/font6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9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29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4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6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DA390-CC2C-7967-73D0-F41877DF5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D1D12A1E-B0B2-51F0-C1AA-9B7C65606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564651D0-328B-7928-6421-CF2DB324E9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2C8DD8E-95CC-EACF-FA44-A33C078F4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14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15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57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73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9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CC1DC-8081-7E05-EB0E-9C6613F18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4E198E8-4002-8B41-E201-EA992D741A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43E0C223-AE08-ECA7-CF02-19378B7EDB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19067BC-87FD-088F-3B84-28B89E4CF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2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6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9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AC695-CFEB-7D30-EE4D-EE42AAADF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CBF5DC1-DE40-BAF6-EB1F-B5EA59BCD3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3C1E1725-BA9E-91E4-F141-B778E65764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8277269-40F8-924A-481A-4F4C93AFF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4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4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FB679-D54E-BC5E-DE1D-DABFB0E88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8927EA0-2936-BC02-91FF-A577D5DC4F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5E0E57FD-898D-9B3B-9697-422382110C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69EE94A-C08B-466B-5440-3F3A2A531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7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8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415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246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51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475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07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87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144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037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510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5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69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3/31/2025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08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3/31/2025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619C8-2DA7-4FD5-B775-A61384913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52" y="-180726"/>
            <a:ext cx="23461148" cy="15914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3493" y="-30432"/>
            <a:ext cx="7733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It-3 </a:t>
            </a:r>
            <a:r>
              <a:rPr lang="mt-MT" sz="12000" dirty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Ħadd tal-Għid</a:t>
            </a:r>
            <a:endParaRPr lang="en-GB" sz="12000" dirty="0">
              <a:solidFill>
                <a:srgbClr val="C00000"/>
              </a:solidFill>
              <a:effectLst>
                <a:glow rad="2286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14E53-1A48-4C04-8519-B3230C3178D1}"/>
              </a:ext>
            </a:extLst>
          </p:cNvPr>
          <p:cNvSpPr txBox="1"/>
          <p:nvPr/>
        </p:nvSpPr>
        <p:spPr>
          <a:xfrm>
            <a:off x="16439214" y="5219874"/>
            <a:ext cx="6946241" cy="440120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0" b="1" i="1" dirty="0" err="1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sz="14000" b="1" i="1" dirty="0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000" b="1" i="1" dirty="0" err="1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4000" b="1" i="1" dirty="0">
                <a:solidFill>
                  <a:srgbClr val="0000CC"/>
                </a:solidFill>
                <a:effectLst>
                  <a:glow rad="228600">
                    <a:schemeClr val="bg1">
                      <a:alpha val="8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mt-MT" sz="14000" b="1" i="1" dirty="0">
              <a:solidFill>
                <a:srgbClr val="0000CC"/>
              </a:solidFill>
              <a:effectLst>
                <a:glow rad="228600">
                  <a:schemeClr val="bg1">
                    <a:alpha val="8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14798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22778" y="2983495"/>
            <a:ext cx="20609135" cy="6634585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tal-Atti 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1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5:27b-32,40b-41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F’dak iż-żmien, il-qaddejja ressqu lill-appostli quddiem is-Sinedriju. U l-qassis </a:t>
            </a:r>
          </a:p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il-kbir qalilhom:</a:t>
            </a: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9107E-3D24-B933-B2BD-8ACFD4EB0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E033B89-BA50-03C5-8138-FE8540DC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“Aħna għednielkom fuq li għednielkom biex ma tgħallmux fuq dan l-isem. </a:t>
            </a:r>
          </a:p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araw, </a:t>
            </a:r>
          </a:p>
        </p:txBody>
      </p:sp>
    </p:spTree>
    <p:extLst>
      <p:ext uri="{BB962C8B-B14F-4D97-AF65-F5344CB8AC3E}">
        <p14:creationId xmlns:p14="http://schemas.microsoft.com/office/powerpoint/2010/main" val="178499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E226E-16BE-2A95-6EA7-CC44041F6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1C9EA6F9-6732-D94E-CE0A-1A7F9F950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issa mlejtu ’l Ġerusalemm bit-tagħlim tagħkom, u tridu titfgħu fuqna l-ħtija </a:t>
            </a:r>
            <a:r>
              <a:rPr lang="mt-MT" sz="16000" b="1" i="1" spc="-300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demm dan il-bniedem!”.</a:t>
            </a:r>
          </a:p>
        </p:txBody>
      </p:sp>
    </p:spTree>
    <p:extLst>
      <p:ext uri="{BB962C8B-B14F-4D97-AF65-F5344CB8AC3E}">
        <p14:creationId xmlns:p14="http://schemas.microsoft.com/office/powerpoint/2010/main" val="46267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1736E-831D-BADA-5570-6F228DCAE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A31FB45B-D8F5-AD3A-1F87-A1C95B068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5568"/>
            <a:ext cx="2339975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Iżda Pietru, flimkien </a:t>
            </a:r>
          </a:p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mal-appostli, wieġeb u qal:</a:t>
            </a:r>
          </a:p>
        </p:txBody>
      </p:sp>
    </p:spTree>
    <p:extLst>
      <p:ext uri="{BB962C8B-B14F-4D97-AF65-F5344CB8AC3E}">
        <p14:creationId xmlns:p14="http://schemas.microsoft.com/office/powerpoint/2010/main" val="399009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96D46-EF54-0774-17A8-8CDB44557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B0A5244-1073-2271-D6E8-BA157E74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49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“Jeħtieġ nobdu aktar lil Alla milli l-bnedmin. Alla ta’ missirijietna qajjem lil Ġesù li intom qtiltuh billi dendiltuh ma’ għuda. </a:t>
            </a:r>
          </a:p>
        </p:txBody>
      </p:sp>
    </p:spTree>
    <p:extLst>
      <p:ext uri="{BB962C8B-B14F-4D97-AF65-F5344CB8AC3E}">
        <p14:creationId xmlns:p14="http://schemas.microsoft.com/office/powerpoint/2010/main" val="18871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88E8-9A65-28CA-041F-7961C3BB7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84210F03-995B-42F9-A0FF-61C7F1CF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49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għollieh bil-leminija tiegħu u għamlu kap u salvatur, biex jagħti lil Iżrael l-indiema u 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303600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B1AEB-F131-D28B-4C8A-D61EEB100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43BAAF28-5545-DB5A-BB42-47A6141A8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ta’ dan kollu hawn xhieda aħna flimkien </a:t>
            </a:r>
          </a:p>
          <a:p>
            <a:pPr algn="ctr">
              <a:spcBef>
                <a:spcPts val="0"/>
              </a:spcBef>
              <a:buNone/>
            </a:pPr>
            <a:r>
              <a:rPr lang="mt-MT" sz="160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mal-Ispirtu s-Santu li Alla ta lil dawk li jobduh”.</a:t>
            </a:r>
          </a:p>
        </p:txBody>
      </p:sp>
    </p:spTree>
    <p:extLst>
      <p:ext uri="{BB962C8B-B14F-4D97-AF65-F5344CB8AC3E}">
        <p14:creationId xmlns:p14="http://schemas.microsoft.com/office/powerpoint/2010/main" val="322355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B9E02-8E6E-4FB8-B558-FC4040677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CAD06A08-DAD4-378B-4BCC-761CCFD3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49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Lill-appostli, wara li tawhom is-swat, ordnawlhom li ma jitkellmux fuq l-isem ta’ Ġesù; imbagħad telquhom. </a:t>
            </a:r>
          </a:p>
        </p:txBody>
      </p:sp>
    </p:spTree>
    <p:extLst>
      <p:ext uri="{BB962C8B-B14F-4D97-AF65-F5344CB8AC3E}">
        <p14:creationId xmlns:p14="http://schemas.microsoft.com/office/powerpoint/2010/main" val="282396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38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0E82C-9749-6C1A-16FC-99E986D60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77547D12-B948-3230-14EA-6C4659D09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3453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Iżda huma ħarġu minn quddiem is-Sinedriju ferħana</a:t>
            </a:r>
          </a:p>
        </p:txBody>
      </p:sp>
    </p:spTree>
    <p:extLst>
      <p:ext uri="{BB962C8B-B14F-4D97-AF65-F5344CB8AC3E}">
        <p14:creationId xmlns:p14="http://schemas.microsoft.com/office/powerpoint/2010/main" val="4186289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0603-37BE-EAD3-4C3E-48FFB44FD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C1D07DA-60CB-EBFA-5550-94DB0CE6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mt-MT" sz="16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talli ġew meqjusa bħala nies li jistħoqqilhom li jkunu mmaqdra minħabba l-isem ta’ Ġesù.</a:t>
            </a:r>
          </a:p>
        </p:txBody>
      </p:sp>
    </p:spTree>
    <p:extLst>
      <p:ext uri="{BB962C8B-B14F-4D97-AF65-F5344CB8AC3E}">
        <p14:creationId xmlns:p14="http://schemas.microsoft.com/office/powerpoint/2010/main" val="2295571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4808" y="3736362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4139754"/>
            <a:ext cx="22538504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Ngħollik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erfajtni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610643" y="395338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187426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Ngħollik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erfajtni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ferraħtx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187426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tellajtli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ħlistni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jinżlu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ħofra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322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736362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Ngħollik, Mulej, għax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erfajtni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115418"/>
            <a:ext cx="2225047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-Mulej,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imqaddes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115418"/>
            <a:ext cx="2225047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iddum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għomor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sħiħ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imħabba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1551058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2483570"/>
            <a:ext cx="22250472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Filgħaxija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filgħodu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jidwi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03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4917-86AB-9CD1-701E-4304E4969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>
            <a:extLst>
              <a:ext uri="{FF2B5EF4-FFF2-40B4-BE49-F238E27FC236}">
                <a16:creationId xmlns:a16="http://schemas.microsoft.com/office/drawing/2014/main" id="{90A79448-F725-3542-1439-C4A292BB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55" y="3736362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</a:t>
            </a:r>
            <a:r>
              <a:rPr kumimoji="0" lang="es-E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Ngħollik, Mulej, għax </a:t>
            </a:r>
            <a:r>
              <a:rPr kumimoji="0" lang="es-E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erfajtni</a:t>
            </a:r>
            <a:r>
              <a:rPr kumimoji="0" lang="es-E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.</a:t>
            </a:r>
            <a:endParaRPr kumimoji="0" lang="en-US" sz="16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28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Ismagħni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Mulej,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Mulej,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għajnuna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tiegħi!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bdilt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żfin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Alla tiegħi,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infaħħrek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dejjem!</a:t>
            </a:r>
          </a:p>
        </p:txBody>
      </p:sp>
    </p:spTree>
    <p:extLst>
      <p:ext uri="{BB962C8B-B14F-4D97-AF65-F5344CB8AC3E}">
        <p14:creationId xmlns:p14="http://schemas.microsoft.com/office/powerpoint/2010/main" val="4245516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326CB-FC04-4706-FF2D-2E5D18FD8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>
            <a:extLst>
              <a:ext uri="{FF2B5EF4-FFF2-40B4-BE49-F238E27FC236}">
                <a16:creationId xmlns:a16="http://schemas.microsoft.com/office/drawing/2014/main" id="{CE5A24FD-7998-EC75-09E5-52B606914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55" y="3736362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</a:t>
            </a:r>
            <a:r>
              <a:rPr kumimoji="0" lang="es-E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Ngħollik, Mulej, għax </a:t>
            </a:r>
            <a:r>
              <a:rPr kumimoji="0" lang="es-E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erfajtni</a:t>
            </a:r>
            <a:r>
              <a:rPr kumimoji="0" lang="es-ES" sz="1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.</a:t>
            </a:r>
            <a:endParaRPr kumimoji="0" lang="en-US" sz="16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17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22611" y="1811807"/>
            <a:ext cx="22754528" cy="8976374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Apokalissi</a:t>
            </a: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San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Apok 5:11-14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844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Jiena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Ġwanni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ħarist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minn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madwar</a:t>
            </a:r>
            <a:r>
              <a:rPr lang="en-US" altLang="en-US" sz="16000" dirty="0">
                <a:latin typeface="Times New Roman" pitchFamily="18" charset="0"/>
              </a:rPr>
              <a:t> it-</a:t>
            </a:r>
            <a:r>
              <a:rPr lang="en-US" altLang="en-US" sz="16000" dirty="0" err="1">
                <a:latin typeface="Times New Roman" pitchFamily="18" charset="0"/>
              </a:rPr>
              <a:t>tron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Ħlejjaq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Ħajjin</a:t>
            </a:r>
            <a:r>
              <a:rPr lang="en-US" altLang="en-US" sz="16000" dirty="0">
                <a:latin typeface="Times New Roman" pitchFamily="18" charset="0"/>
              </a:rPr>
              <a:t> u x-</a:t>
            </a:r>
            <a:r>
              <a:rPr lang="en-US" altLang="en-US" sz="16000" dirty="0" err="1">
                <a:latin typeface="Times New Roman" pitchFamily="18" charset="0"/>
              </a:rPr>
              <a:t>Xjuħ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smajt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leħen</a:t>
            </a:r>
            <a:r>
              <a:rPr lang="en-US" altLang="en-US" sz="16000" dirty="0">
                <a:latin typeface="Times New Roman" pitchFamily="18" charset="0"/>
              </a:rPr>
              <a:t> ta’ ħafna </a:t>
            </a:r>
            <a:r>
              <a:rPr lang="en-US" altLang="en-US" sz="16000" dirty="0" err="1">
                <a:latin typeface="Times New Roman" pitchFamily="18" charset="0"/>
              </a:rPr>
              <a:t>anġli</a:t>
            </a:r>
            <a:r>
              <a:rPr lang="en-US" altLang="en-US" sz="16000" dirty="0">
                <a:latin typeface="Times New Roman" pitchFamily="18" charset="0"/>
              </a:rPr>
              <a:t>, li l-</a:t>
            </a:r>
            <a:r>
              <a:rPr lang="en-US" altLang="en-US" sz="16000" dirty="0" err="1">
                <a:latin typeface="Times New Roman" pitchFamily="18" charset="0"/>
              </a:rPr>
              <a:t>għadd</a:t>
            </a:r>
            <a:r>
              <a:rPr lang="en-US" altLang="en-US" sz="16000" dirty="0">
                <a:latin typeface="Times New Roman" pitchFamily="18" charset="0"/>
              </a:rPr>
              <a:t> tagħhom</a:t>
            </a:r>
          </a:p>
        </p:txBody>
      </p:sp>
    </p:spTree>
    <p:extLst>
      <p:ext uri="{BB962C8B-B14F-4D97-AF65-F5344CB8AC3E}">
        <p14:creationId xmlns:p14="http://schemas.microsoft.com/office/powerpoint/2010/main" val="3205926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kien </a:t>
            </a:r>
            <a:r>
              <a:rPr lang="en-US" altLang="en-US" sz="16000" dirty="0" err="1">
                <a:latin typeface="Times New Roman" pitchFamily="18" charset="0"/>
              </a:rPr>
              <a:t>għaxriet</a:t>
            </a:r>
            <a:r>
              <a:rPr lang="en-US" altLang="en-US" sz="16000" dirty="0">
                <a:latin typeface="Times New Roman" pitchFamily="18" charset="0"/>
              </a:rPr>
              <a:t> ta’ eluf, u eluf ta’ eluf, </a:t>
            </a:r>
            <a:r>
              <a:rPr lang="en-US" altLang="en-US" sz="16000" dirty="0" err="1">
                <a:latin typeface="Times New Roman" pitchFamily="18" charset="0"/>
              </a:rPr>
              <a:t>jgħidu</a:t>
            </a:r>
            <a:r>
              <a:rPr lang="en-US" altLang="en-US" sz="16000" dirty="0">
                <a:latin typeface="Times New Roman" pitchFamily="18" charset="0"/>
              </a:rPr>
              <a:t> b’leħen qawwi:</a:t>
            </a:r>
          </a:p>
        </p:txBody>
      </p:sp>
    </p:spTree>
    <p:extLst>
      <p:ext uri="{BB962C8B-B14F-4D97-AF65-F5344CB8AC3E}">
        <p14:creationId xmlns:p14="http://schemas.microsoft.com/office/powerpoint/2010/main" val="2523785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107911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Jistħoqqlu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Ħaruf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kien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maqtul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jirċievi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għerf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tifħir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386997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fis-sema</a:t>
            </a:r>
            <a:r>
              <a:rPr lang="en-US" altLang="en-US" sz="16000" dirty="0">
                <a:latin typeface="Times New Roman" pitchFamily="18" charset="0"/>
              </a:rPr>
              <a:t>, fuq l-art, </a:t>
            </a:r>
            <a:r>
              <a:rPr lang="en-US" altLang="en-US" sz="16000" dirty="0" err="1">
                <a:latin typeface="Times New Roman" pitchFamily="18" charset="0"/>
              </a:rPr>
              <a:t>taħt</a:t>
            </a:r>
            <a:r>
              <a:rPr lang="en-US" altLang="en-US" sz="160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l-art, u fil-</a:t>
            </a:r>
            <a:r>
              <a:rPr lang="en-US" altLang="en-US" sz="16000" dirty="0" err="1">
                <a:latin typeface="Times New Roman" pitchFamily="18" charset="0"/>
              </a:rPr>
              <a:t>baħar</a:t>
            </a:r>
            <a:r>
              <a:rPr lang="en-US" altLang="en-US" sz="16000" dirty="0">
                <a:latin typeface="Times New Roman" pitchFamily="18" charset="0"/>
              </a:rPr>
              <a:t> u l-</a:t>
            </a:r>
            <a:r>
              <a:rPr lang="en-US" altLang="en-US" sz="16000" dirty="0" err="1">
                <a:latin typeface="Times New Roman" pitchFamily="18" charset="0"/>
              </a:rPr>
              <a:t>ħlejjaq</a:t>
            </a:r>
            <a:endParaRPr lang="en-US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kollha li </a:t>
            </a:r>
            <a:r>
              <a:rPr lang="en-US" altLang="en-US" sz="16000" dirty="0" err="1">
                <a:latin typeface="Times New Roman" pitchFamily="18" charset="0"/>
              </a:rPr>
              <a:t>fihom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smajthom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jgħidu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9476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0303" y="194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“Lil dak li qiegħed fuq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lill-Ħaruf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jingħata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tifħir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ħakma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għal dejjem ta’ dejjem”.</a:t>
            </a:r>
          </a:p>
        </p:txBody>
      </p:sp>
    </p:spTree>
    <p:extLst>
      <p:ext uri="{BB962C8B-B14F-4D97-AF65-F5344CB8AC3E}">
        <p14:creationId xmlns:p14="http://schemas.microsoft.com/office/powerpoint/2010/main" val="175785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844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erba</a:t>
            </a:r>
            <a:r>
              <a:rPr lang="en-US" altLang="en-US" sz="16000" dirty="0">
                <a:latin typeface="Times New Roman" pitchFamily="18" charset="0"/>
              </a:rPr>
              <a:t>’ </a:t>
            </a:r>
            <a:r>
              <a:rPr lang="en-US" altLang="en-US" sz="16000" dirty="0" err="1">
                <a:latin typeface="Times New Roman" pitchFamily="18" charset="0"/>
              </a:rPr>
              <a:t>Ħlejjaq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Ħajjin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bdew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iwieġbu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Ammen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!”,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filwaqt</a:t>
            </a:r>
            <a:r>
              <a:rPr lang="en-US" altLang="en-US" sz="16000" dirty="0">
                <a:latin typeface="Times New Roman" pitchFamily="18" charset="0"/>
              </a:rPr>
              <a:t> li x-</a:t>
            </a:r>
            <a:r>
              <a:rPr lang="en-US" altLang="en-US" sz="16000" dirty="0" err="1">
                <a:latin typeface="Times New Roman" pitchFamily="18" charset="0"/>
              </a:rPr>
              <a:t>Xjuħ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inxteħtu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jagħtu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qima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318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-12393" y="3735568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428038"/>
            <a:ext cx="2239448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Kristu qam mill-imwiet, hu li ħalaq id-dinja,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fil-ħniena tiegħu salva lill-bnedmin kollha.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51230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21:1-19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raġa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deher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ħdejn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baħar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Tiberija</a:t>
            </a:r>
            <a:r>
              <a:rPr lang="en-US" sz="15500" dirty="0">
                <a:latin typeface="Times New Roman" pitchFamily="18" charset="0"/>
              </a:rPr>
              <a:t>. Dehrilhom </a:t>
            </a:r>
            <a:r>
              <a:rPr lang="en-US" sz="15500" dirty="0" err="1">
                <a:latin typeface="Times New Roman" pitchFamily="18" charset="0"/>
              </a:rPr>
              <a:t>hekk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20672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fi-FI" sz="15500" dirty="0">
                <a:latin typeface="Times New Roman" pitchFamily="18" charset="0"/>
              </a:rPr>
              <a:t>Xmun Pietru, Tumas, li jgħidulu </a:t>
            </a:r>
            <a:r>
              <a:rPr lang="en-US" sz="15500" dirty="0">
                <a:latin typeface="Times New Roman" pitchFamily="18" charset="0"/>
              </a:rPr>
              <a:t>t-</a:t>
            </a:r>
            <a:r>
              <a:rPr lang="en-US" sz="15500" dirty="0" err="1">
                <a:latin typeface="Times New Roman" pitchFamily="18" charset="0"/>
              </a:rPr>
              <a:t>Tewmi</a:t>
            </a:r>
            <a:r>
              <a:rPr lang="en-US" sz="15500" dirty="0">
                <a:latin typeface="Times New Roman" pitchFamily="18" charset="0"/>
              </a:rPr>
              <a:t>, Natanjel minn Kana tal-</a:t>
            </a:r>
            <a:r>
              <a:rPr lang="en-US" sz="15500" dirty="0" err="1">
                <a:latin typeface="Times New Roman" pitchFamily="18" charset="0"/>
              </a:rPr>
              <a:t>Galilija</a:t>
            </a:r>
            <a:r>
              <a:rPr lang="en-US" sz="15500" dirty="0"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49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8038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ulied </a:t>
            </a:r>
            <a:r>
              <a:rPr lang="en-US" sz="15500" dirty="0" err="1">
                <a:latin typeface="Times New Roman" pitchFamily="18" charset="0"/>
              </a:rPr>
              <a:t>Żebedew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tnejn</a:t>
            </a:r>
            <a:r>
              <a:rPr lang="en-US" sz="15500" dirty="0">
                <a:latin typeface="Times New Roman" pitchFamily="18" charset="0"/>
              </a:rPr>
              <a:t> oħra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mid-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tiegħu kienu </a:t>
            </a:r>
            <a:r>
              <a:rPr lang="en-US" sz="15500" dirty="0" err="1">
                <a:latin typeface="Times New Roman" pitchFamily="18" charset="0"/>
              </a:rPr>
              <a:t>flimkien</a:t>
            </a:r>
            <a:r>
              <a:rPr lang="en-US" sz="15500" dirty="0">
                <a:latin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Xmun Pietru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qalilhom: </a:t>
            </a:r>
          </a:p>
        </p:txBody>
      </p:sp>
    </p:spTree>
    <p:extLst>
      <p:ext uri="{BB962C8B-B14F-4D97-AF65-F5344CB8AC3E}">
        <p14:creationId xmlns:p14="http://schemas.microsoft.com/office/powerpoint/2010/main" val="2212042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23DD-3EFB-24EB-64B2-CB048A566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8B15C0F8-56E1-A6ED-82C6-0692BA68E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“Sejjer </a:t>
            </a:r>
            <a:r>
              <a:rPr lang="en-US" sz="15500" b="1" i="1" dirty="0" err="1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nistad</a:t>
            </a:r>
            <a:r>
              <a:rPr lang="en-US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niġu</a:t>
            </a: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miegħek</a:t>
            </a: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43854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812512"/>
            <a:ext cx="22719547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Marru, </a:t>
            </a:r>
            <a:r>
              <a:rPr lang="en-US" sz="15500" dirty="0" err="1">
                <a:latin typeface="Times New Roman" pitchFamily="18" charset="0"/>
              </a:rPr>
              <a:t>rikbu</a:t>
            </a:r>
            <a:r>
              <a:rPr lang="en-US" sz="15500" dirty="0">
                <a:latin typeface="Times New Roman" pitchFamily="18" charset="0"/>
              </a:rPr>
              <a:t> d-</a:t>
            </a:r>
            <a:r>
              <a:rPr lang="en-US" sz="15500" dirty="0" err="1">
                <a:latin typeface="Times New Roman" pitchFamily="18" charset="0"/>
              </a:rPr>
              <a:t>dgħajsa</a:t>
            </a:r>
            <a:r>
              <a:rPr lang="en-US" sz="15500" dirty="0">
                <a:latin typeface="Times New Roman" pitchFamily="18" charset="0"/>
              </a:rPr>
              <a:t>, u dak il-</a:t>
            </a:r>
            <a:r>
              <a:rPr lang="en-US" sz="15500" dirty="0" err="1">
                <a:latin typeface="Times New Roman" pitchFamily="18" charset="0"/>
              </a:rPr>
              <a:t>lejl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qabdu</a:t>
            </a:r>
            <a:r>
              <a:rPr lang="en-US" sz="15500" dirty="0">
                <a:latin typeface="Times New Roman" pitchFamily="18" charset="0"/>
              </a:rPr>
              <a:t> xejn.</a:t>
            </a:r>
          </a:p>
        </p:txBody>
      </p:sp>
    </p:spTree>
    <p:extLst>
      <p:ext uri="{BB962C8B-B14F-4D97-AF65-F5344CB8AC3E}">
        <p14:creationId xmlns:p14="http://schemas.microsoft.com/office/powerpoint/2010/main" val="2273530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00C94-ACA5-2683-35BC-92DC08FA5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CFDF0891-8B3B-4F71-34D7-90F03C5E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Filgħodu mas-</a:t>
            </a:r>
            <a:r>
              <a:rPr lang="en-US" sz="15500" dirty="0" err="1">
                <a:latin typeface="Times New Roman" pitchFamily="18" charset="0"/>
              </a:rPr>
              <a:t>sebħ</a:t>
            </a:r>
            <a:r>
              <a:rPr lang="en-US" sz="15500" dirty="0">
                <a:latin typeface="Times New Roman" pitchFamily="18" charset="0"/>
              </a:rPr>
              <a:t>, Ġesù kien qiegħed ix-</a:t>
            </a:r>
            <a:r>
              <a:rPr lang="en-US" sz="15500" dirty="0" err="1">
                <a:latin typeface="Times New Roman" pitchFamily="18" charset="0"/>
              </a:rPr>
              <a:t>xatt</a:t>
            </a:r>
            <a:r>
              <a:rPr lang="en-US" sz="15500" dirty="0">
                <a:latin typeface="Times New Roman" pitchFamily="18" charset="0"/>
              </a:rPr>
              <a:t>, imma 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ma kinux </a:t>
            </a:r>
            <a:r>
              <a:rPr lang="en-US" sz="15500" dirty="0" err="1">
                <a:latin typeface="Times New Roman" pitchFamily="18" charset="0"/>
              </a:rPr>
              <a:t>jafu</a:t>
            </a:r>
            <a:r>
              <a:rPr lang="en-US" sz="15500" dirty="0">
                <a:latin typeface="Times New Roman" pitchFamily="18" charset="0"/>
              </a:rPr>
              <a:t> li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kien Ġesù. Ġesù qalilhom: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39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x’tieklu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ħbieb?”.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“Le”, </a:t>
            </a: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weġbuh</a:t>
            </a:r>
            <a:r>
              <a:rPr lang="en-US" sz="15500" dirty="0">
                <a:latin typeface="Times New Roman" pitchFamily="18" charset="0"/>
              </a:rPr>
              <a:t>. Qalilhom: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72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19878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Waddbu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xibka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dgħajsa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ssibu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430368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35403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Dawn </a:t>
            </a:r>
            <a:r>
              <a:rPr lang="en-US" sz="15500" dirty="0" err="1">
                <a:latin typeface="Times New Roman" pitchFamily="18" charset="0"/>
              </a:rPr>
              <a:t>waddbu</a:t>
            </a:r>
            <a:r>
              <a:rPr lang="en-US" sz="15500" dirty="0">
                <a:latin typeface="Times New Roman" pitchFamily="18" charset="0"/>
              </a:rPr>
              <a:t> 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mbagħad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felħux</a:t>
            </a:r>
            <a:endParaRPr lang="en-US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jiġbduha </a:t>
            </a:r>
            <a:r>
              <a:rPr lang="en-US" sz="15500" dirty="0" err="1">
                <a:latin typeface="Times New Roman" pitchFamily="18" charset="0"/>
              </a:rPr>
              <a:t>daqskemm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qabdu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ħut</a:t>
            </a:r>
            <a:r>
              <a:rPr lang="en-US" sz="15500" dirty="0">
                <a:latin typeface="Times New Roman" pitchFamily="18" charset="0"/>
              </a:rPr>
              <a:t>! Id-</a:t>
            </a:r>
            <a:r>
              <a:rPr lang="en-US" sz="15500" dirty="0" err="1">
                <a:latin typeface="Times New Roman" pitchFamily="18" charset="0"/>
              </a:rPr>
              <a:t>dixxiplu</a:t>
            </a:r>
            <a:r>
              <a:rPr lang="en-US" sz="15500" dirty="0">
                <a:latin typeface="Times New Roman" pitchFamily="18" charset="0"/>
              </a:rPr>
              <a:t> li kien </a:t>
            </a:r>
            <a:r>
              <a:rPr lang="en-US" sz="15500" dirty="0" err="1">
                <a:latin typeface="Times New Roman" pitchFamily="18" charset="0"/>
              </a:rPr>
              <a:t>iħobb</a:t>
            </a:r>
            <a:r>
              <a:rPr lang="en-US" sz="15500" dirty="0">
                <a:latin typeface="Times New Roman" pitchFamily="18" charset="0"/>
              </a:rPr>
              <a:t>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lil Pietru: </a:t>
            </a:r>
          </a:p>
        </p:txBody>
      </p:sp>
    </p:spTree>
    <p:extLst>
      <p:ext uri="{BB962C8B-B14F-4D97-AF65-F5344CB8AC3E}">
        <p14:creationId xmlns:p14="http://schemas.microsoft.com/office/powerpoint/2010/main" val="2340002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35403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“Il-Mulej dan!”.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Għalhekk Xmun Pietru, kif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sama’ li kien il-Mulej, </a:t>
            </a:r>
            <a:r>
              <a:rPr lang="en-US" sz="15500" dirty="0" err="1">
                <a:latin typeface="Times New Roman" pitchFamily="18" charset="0"/>
              </a:rPr>
              <a:t>xeħet</a:t>
            </a:r>
            <a:r>
              <a:rPr lang="en-US" sz="15500" dirty="0">
                <a:latin typeface="Times New Roman" pitchFamily="18" charset="0"/>
              </a:rPr>
              <a:t> fuqu l-</a:t>
            </a:r>
            <a:r>
              <a:rPr lang="en-US" sz="15500" dirty="0" err="1">
                <a:latin typeface="Times New Roman" pitchFamily="18" charset="0"/>
              </a:rPr>
              <a:t>libsa</a:t>
            </a:r>
            <a:r>
              <a:rPr lang="en-US" sz="15500" dirty="0">
                <a:latin typeface="Times New Roman" pitchFamily="18" charset="0"/>
              </a:rPr>
              <a:t> ta’ fuq, għax kien </a:t>
            </a:r>
            <a:r>
              <a:rPr lang="en-US" sz="15500" dirty="0" err="1">
                <a:latin typeface="Times New Roman" pitchFamily="18" charset="0"/>
              </a:rPr>
              <a:t>għoddu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għeri</a:t>
            </a:r>
            <a:r>
              <a:rPr lang="en-US" sz="15500" dirty="0"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730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ntafa</a:t>
            </a:r>
            <a:r>
              <a:rPr lang="en-US" sz="15500" dirty="0">
                <a:latin typeface="Times New Roman" pitchFamily="18" charset="0"/>
              </a:rPr>
              <a:t>’ l-</a:t>
            </a:r>
            <a:r>
              <a:rPr lang="en-US" sz="15500" dirty="0" err="1">
                <a:latin typeface="Times New Roman" pitchFamily="18" charset="0"/>
              </a:rPr>
              <a:t>baħar</a:t>
            </a:r>
            <a:r>
              <a:rPr lang="en-US" sz="15500" dirty="0">
                <a:latin typeface="Times New Roman" pitchFamily="18" charset="0"/>
              </a:rPr>
              <a:t>. 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l-oħra, billi ma kinux </a:t>
            </a:r>
            <a:r>
              <a:rPr lang="en-US" sz="15500" dirty="0" err="1">
                <a:latin typeface="Times New Roman" pitchFamily="18" charset="0"/>
              </a:rPr>
              <a:t>imbiegħda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wisq mill-art, imma xi </a:t>
            </a:r>
            <a:r>
              <a:rPr lang="en-US" sz="15500" dirty="0" err="1">
                <a:latin typeface="Times New Roman" pitchFamily="18" charset="0"/>
              </a:rPr>
              <a:t>mitejn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driegħ</a:t>
            </a:r>
            <a:r>
              <a:rPr lang="en-US" sz="15500" dirty="0">
                <a:latin typeface="Times New Roman" pitchFamily="18" charset="0"/>
              </a:rPr>
              <a:t> biss,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92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resqu bid-</a:t>
            </a:r>
            <a:r>
              <a:rPr lang="en-US" sz="15500" dirty="0" err="1">
                <a:latin typeface="Times New Roman" pitchFamily="18" charset="0"/>
              </a:rPr>
              <a:t>dgħajsa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jkaxkru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warajhom</a:t>
            </a:r>
            <a:r>
              <a:rPr lang="en-US" sz="15500" dirty="0">
                <a:latin typeface="Times New Roman" pitchFamily="18" charset="0"/>
              </a:rPr>
              <a:t> ix-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bil-ħut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Kif </a:t>
            </a:r>
            <a:r>
              <a:rPr lang="en-US" sz="15500" dirty="0" err="1">
                <a:latin typeface="Times New Roman" pitchFamily="18" charset="0"/>
              </a:rPr>
              <a:t>niżlu</a:t>
            </a:r>
            <a:r>
              <a:rPr lang="en-US" sz="15500" dirty="0">
                <a:latin typeface="Times New Roman" pitchFamily="18" charset="0"/>
              </a:rPr>
              <a:t> l-art, raw li kien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hemm xi </a:t>
            </a:r>
            <a:r>
              <a:rPr lang="en-US" sz="15500" dirty="0" err="1">
                <a:latin typeface="Times New Roman" pitchFamily="18" charset="0"/>
              </a:rPr>
              <a:t>faħam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jaqbad</a:t>
            </a:r>
            <a:r>
              <a:rPr lang="en-US" sz="15500" dirty="0"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bil-ħut</a:t>
            </a:r>
            <a:r>
              <a:rPr lang="en-US" sz="15500" dirty="0">
                <a:latin typeface="Times New Roman" pitchFamily="18" charset="0"/>
              </a:rPr>
              <a:t> fuqu, u xi </a:t>
            </a:r>
            <a:r>
              <a:rPr lang="en-US" sz="15500" dirty="0" err="1">
                <a:latin typeface="Times New Roman" pitchFamily="18" charset="0"/>
              </a:rPr>
              <a:t>ftit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ħobż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217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28D5-716B-EC23-7839-D4663E392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BDE7E99A-13B8-0EA1-8CA5-C275604D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658596"/>
            <a:ext cx="22719547" cy="11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Qalilhom Ġesù: </a:t>
            </a:r>
          </a:p>
          <a:p>
            <a:pPr algn="ctr">
              <a:defRPr/>
            </a:pPr>
            <a:endParaRPr lang="mt-MT" sz="10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Newlu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dawk li għadkom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qbadtu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034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Xmun Pietru tala’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fid-</a:t>
            </a:r>
            <a:r>
              <a:rPr lang="en-US" sz="15500" dirty="0" err="1">
                <a:latin typeface="Times New Roman" pitchFamily="18" charset="0"/>
              </a:rPr>
              <a:t>dgħajsa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ġibed</a:t>
            </a:r>
            <a:r>
              <a:rPr lang="en-US" sz="15500" dirty="0">
                <a:latin typeface="Times New Roman" pitchFamily="18" charset="0"/>
              </a:rPr>
              <a:t> l-art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ix-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mimlija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b’mija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tlieta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ħamsin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ħuta</a:t>
            </a:r>
            <a:r>
              <a:rPr lang="en-US" sz="15500" dirty="0">
                <a:latin typeface="Times New Roman" pitchFamily="18" charset="0"/>
              </a:rPr>
              <a:t> kbira;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6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658596"/>
            <a:ext cx="22719547" cy="11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minkejja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daqshekk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ħut</a:t>
            </a:r>
            <a:r>
              <a:rPr lang="en-US" sz="15500" dirty="0">
                <a:latin typeface="Times New Roman" pitchFamily="18" charset="0"/>
              </a:rPr>
              <a:t>, ix-</a:t>
            </a:r>
            <a:r>
              <a:rPr lang="en-US" sz="15500" dirty="0" err="1">
                <a:latin typeface="Times New Roman" pitchFamily="18" charset="0"/>
              </a:rPr>
              <a:t>xibka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nqasmitx</a:t>
            </a:r>
            <a:r>
              <a:rPr lang="en-US" sz="15500" dirty="0">
                <a:latin typeface="Times New Roman" pitchFamily="18" charset="0"/>
              </a:rPr>
              <a:t>. Qalilhom Ġesù: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endParaRPr lang="en-US" sz="10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“Ejjew,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5600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Imma </a:t>
            </a:r>
            <a:r>
              <a:rPr lang="en-US" sz="15500" dirty="0" err="1">
                <a:latin typeface="Times New Roman" pitchFamily="18" charset="0"/>
              </a:rPr>
              <a:t>ħadd</a:t>
            </a:r>
            <a:r>
              <a:rPr lang="en-US" sz="15500" dirty="0">
                <a:latin typeface="Times New Roman" pitchFamily="18" charset="0"/>
              </a:rPr>
              <a:t> mid-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ma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ssogra </a:t>
            </a:r>
            <a:r>
              <a:rPr lang="en-US" sz="15500" dirty="0" err="1">
                <a:latin typeface="Times New Roman" pitchFamily="18" charset="0"/>
              </a:rPr>
              <a:t>jistaqsih</a:t>
            </a:r>
            <a:r>
              <a:rPr lang="en-US" sz="15500" dirty="0">
                <a:latin typeface="Times New Roman" pitchFamily="18" charset="0"/>
              </a:rPr>
              <a:t>: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min int?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dirty="0">
                <a:latin typeface="Times New Roman" pitchFamily="18" charset="0"/>
              </a:rPr>
              <a:t>, għax kienu </a:t>
            </a:r>
            <a:r>
              <a:rPr lang="en-US" sz="15500" dirty="0" err="1">
                <a:latin typeface="Times New Roman" pitchFamily="18" charset="0"/>
              </a:rPr>
              <a:t>jafu</a:t>
            </a:r>
            <a:r>
              <a:rPr lang="en-US" sz="15500" dirty="0">
                <a:latin typeface="Times New Roman" pitchFamily="18" charset="0"/>
              </a:rPr>
              <a:t> li kien il-Mulej.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73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" y="2619878"/>
            <a:ext cx="23399749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Ġesù </a:t>
            </a:r>
            <a:r>
              <a:rPr lang="en-US" sz="15500" dirty="0" err="1">
                <a:latin typeface="Times New Roman" pitchFamily="18" charset="0"/>
              </a:rPr>
              <a:t>resaq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qabad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ħobż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newwilhulhom</a:t>
            </a:r>
            <a:r>
              <a:rPr lang="en-US" sz="15500" dirty="0">
                <a:latin typeface="Times New Roman" pitchFamily="18" charset="0"/>
              </a:rPr>
              <a:t>; u </a:t>
            </a:r>
            <a:r>
              <a:rPr lang="en-US" sz="15500" dirty="0" err="1">
                <a:latin typeface="Times New Roman" pitchFamily="18" charset="0"/>
              </a:rPr>
              <a:t>hekk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ukoll għamel </a:t>
            </a:r>
            <a:r>
              <a:rPr lang="en-US" sz="15500" dirty="0" err="1">
                <a:latin typeface="Times New Roman" pitchFamily="18" charset="0"/>
              </a:rPr>
              <a:t>bil-ħut</a:t>
            </a:r>
            <a:r>
              <a:rPr 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83320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A97D-CAAA-E10B-0920-F90CB3826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E04C8DE8-C9CE-7DC9-249D-6DE3561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7244"/>
            <a:ext cx="23399749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Din </a:t>
            </a:r>
            <a:r>
              <a:rPr lang="en-US" sz="15500" dirty="0" err="1">
                <a:latin typeface="Times New Roman" pitchFamily="18" charset="0"/>
              </a:rPr>
              <a:t>kienet</a:t>
            </a:r>
            <a:r>
              <a:rPr lang="en-US" sz="15500" dirty="0">
                <a:latin typeface="Times New Roman" pitchFamily="18" charset="0"/>
              </a:rPr>
              <a:t> ġa t-</a:t>
            </a:r>
            <a:r>
              <a:rPr lang="en-US" sz="15500" dirty="0" err="1">
                <a:latin typeface="Times New Roman" pitchFamily="18" charset="0"/>
              </a:rPr>
              <a:t>tielet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darba</a:t>
            </a:r>
            <a:r>
              <a:rPr lang="en-US" sz="15500" dirty="0">
                <a:latin typeface="Times New Roman" pitchFamily="18" charset="0"/>
              </a:rPr>
              <a:t> li Ġesù </a:t>
            </a:r>
            <a:r>
              <a:rPr lang="en-US" sz="15500" dirty="0" err="1">
                <a:latin typeface="Times New Roman" pitchFamily="18" charset="0"/>
              </a:rPr>
              <a:t>deher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wara l-qawmien tiegħu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mill-</a:t>
            </a:r>
            <a:r>
              <a:rPr lang="en-US" sz="15500" dirty="0" err="1">
                <a:latin typeface="Times New Roman" pitchFamily="18" charset="0"/>
              </a:rPr>
              <a:t>imwiet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6688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810973"/>
            <a:ext cx="23399750" cy="49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1446</TotalTime>
  <Words>969</Words>
  <Application>Microsoft Office PowerPoint</Application>
  <PresentationFormat>Custom</PresentationFormat>
  <Paragraphs>151</Paragraphs>
  <Slides>65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65</vt:i4>
      </vt:variant>
    </vt:vector>
  </HeadingPairs>
  <TitlesOfParts>
    <vt:vector size="85" baseType="lpstr">
      <vt:lpstr>Franklin Gothic Book</vt:lpstr>
      <vt:lpstr>Wingdings 2</vt:lpstr>
      <vt:lpstr>Times New Roman</vt:lpstr>
      <vt:lpstr>Arial</vt:lpstr>
      <vt:lpstr>Calibri</vt:lpstr>
      <vt:lpstr>Consolas</vt:lpstr>
      <vt:lpstr>Wingdings 3</vt:lpstr>
      <vt:lpstr>Corbel</vt:lpstr>
      <vt:lpstr>Wingdings</vt:lpstr>
      <vt:lpstr>Maltese Times Roman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tal-Atti tal-Appostli Atti 5:27b-32,40b-41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 tal-Apokalissi ta’ San Ġwann Appostlu Apok 5:11-14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146</cp:revision>
  <dcterms:created xsi:type="dcterms:W3CDTF">2008-12-28T11:50:57Z</dcterms:created>
  <dcterms:modified xsi:type="dcterms:W3CDTF">2025-03-31T05:06:21Z</dcterms:modified>
</cp:coreProperties>
</file>