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  <p:sldMasterId id="2147483842" r:id="rId2"/>
  </p:sldMasterIdLst>
  <p:sldIdLst>
    <p:sldId id="343" r:id="rId3"/>
    <p:sldId id="298" r:id="rId4"/>
    <p:sldId id="376" r:id="rId5"/>
    <p:sldId id="377" r:id="rId6"/>
    <p:sldId id="378" r:id="rId7"/>
    <p:sldId id="379" r:id="rId8"/>
    <p:sldId id="380" r:id="rId9"/>
    <p:sldId id="357" r:id="rId10"/>
    <p:sldId id="346" r:id="rId11"/>
    <p:sldId id="305" r:id="rId12"/>
    <p:sldId id="381" r:id="rId13"/>
    <p:sldId id="362" r:id="rId14"/>
    <p:sldId id="373" r:id="rId15"/>
    <p:sldId id="307" r:id="rId16"/>
    <p:sldId id="363" r:id="rId17"/>
    <p:sldId id="360" r:id="rId18"/>
    <p:sldId id="309" r:id="rId19"/>
    <p:sldId id="382" r:id="rId20"/>
    <p:sldId id="364" r:id="rId21"/>
    <p:sldId id="361" r:id="rId22"/>
    <p:sldId id="621" r:id="rId23"/>
    <p:sldId id="348" r:id="rId24"/>
    <p:sldId id="387" r:id="rId25"/>
    <p:sldId id="622" r:id="rId26"/>
    <p:sldId id="350" r:id="rId27"/>
    <p:sldId id="314" r:id="rId28"/>
    <p:sldId id="365" r:id="rId29"/>
    <p:sldId id="366" r:id="rId30"/>
    <p:sldId id="367" r:id="rId31"/>
    <p:sldId id="383" r:id="rId32"/>
    <p:sldId id="368" r:id="rId33"/>
    <p:sldId id="369" r:id="rId34"/>
    <p:sldId id="384" r:id="rId35"/>
    <p:sldId id="370" r:id="rId36"/>
    <p:sldId id="385" r:id="rId37"/>
    <p:sldId id="371" r:id="rId38"/>
    <p:sldId id="623" r:id="rId39"/>
    <p:sldId id="372" r:id="rId40"/>
    <p:sldId id="386" r:id="rId41"/>
    <p:sldId id="352" r:id="rId42"/>
    <p:sldId id="353" r:id="rId43"/>
  </p:sldIdLst>
  <p:sldSz cx="23399750" cy="1259998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0285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20570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308551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411401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5142523" algn="l" defTabSz="20570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6171027" algn="l" defTabSz="20570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7199532" algn="l" defTabSz="20570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8228036" algn="l" defTabSz="205700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33"/>
    <a:srgbClr val="2D1341"/>
    <a:srgbClr val="57257D"/>
    <a:srgbClr val="003300"/>
    <a:srgbClr val="0000CC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27" autoAdjust="0"/>
    <p:restoredTop sz="94660"/>
  </p:normalViewPr>
  <p:slideViewPr>
    <p:cSldViewPr>
      <p:cViewPr varScale="1">
        <p:scale>
          <a:sx n="31" d="100"/>
          <a:sy n="31" d="100"/>
        </p:scale>
        <p:origin x="210" y="1020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2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6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1012488" indent="0" algn="ctr">
              <a:buNone/>
              <a:defRPr/>
            </a:lvl2pPr>
            <a:lvl3pPr marL="2024975" indent="0" algn="ctr">
              <a:buNone/>
              <a:defRPr/>
            </a:lvl3pPr>
            <a:lvl4pPr marL="3037463" indent="0" algn="ctr">
              <a:buNone/>
              <a:defRPr/>
            </a:lvl4pPr>
            <a:lvl5pPr marL="4049951" indent="0" algn="ctr">
              <a:buNone/>
              <a:defRPr/>
            </a:lvl5pPr>
            <a:lvl6pPr marL="5062438" indent="0" algn="ctr">
              <a:buNone/>
              <a:defRPr/>
            </a:lvl6pPr>
            <a:lvl7pPr marL="6074926" indent="0" algn="ctr">
              <a:buNone/>
              <a:defRPr/>
            </a:lvl7pPr>
            <a:lvl8pPr marL="7087414" indent="0" algn="ctr">
              <a:buNone/>
              <a:defRPr/>
            </a:lvl8pPr>
            <a:lvl9pPr marL="809990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44B9D-66EC-40EE-94B6-FACA36B1D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34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62F2D-B57D-4BA4-AD3C-3A2260BE2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3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04726-04B4-413A-A1AB-E8D279E84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3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2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6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1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24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37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4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62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74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8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9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956269-D5C0-462D-B0D3-A8001F5DEBA6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1BC763B-6D8F-468B-9ADA-60C94E474C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06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BAA2EA4-595B-4DA8-A53C-5478D4672311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421F20F-FA5C-4F72-A4C6-A09B5DACDF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024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7"/>
          </a:xfrm>
        </p:spPr>
        <p:txBody>
          <a:bodyPr anchor="t"/>
          <a:lstStyle>
            <a:lvl1pPr algn="l">
              <a:defRPr sz="8858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4484">
                <a:solidFill>
                  <a:schemeClr val="tx1">
                    <a:tint val="75000"/>
                  </a:schemeClr>
                </a:solidFill>
              </a:defRPr>
            </a:lvl1pPr>
            <a:lvl2pPr marL="1012488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2024975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3pPr>
            <a:lvl4pPr marL="3037463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4pPr>
            <a:lvl5pPr marL="4049951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5pPr>
            <a:lvl6pPr marL="5062438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6pPr>
            <a:lvl7pPr marL="6074926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7pPr>
            <a:lvl8pPr marL="7087414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8pPr>
            <a:lvl9pPr marL="8099902" indent="0"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D2BAF1-6F08-4B56-868B-EB83DF60771C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3C7A494-25EA-497A-8579-4EC7167043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949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39999"/>
            <a:ext cx="10334889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89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C2D60B6-4460-45BD-B680-D86330FD3A96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725A713-FD19-4230-99C9-5A337C11C0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797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4" cy="1175414"/>
          </a:xfrm>
        </p:spPr>
        <p:txBody>
          <a:bodyPr anchor="b"/>
          <a:lstStyle>
            <a:lvl1pPr marL="0" indent="0">
              <a:buNone/>
              <a:defRPr sz="5359" b="1"/>
            </a:lvl1pPr>
            <a:lvl2pPr marL="1012488" indent="0">
              <a:buNone/>
              <a:defRPr sz="4484" b="1"/>
            </a:lvl2pPr>
            <a:lvl3pPr marL="2024975" indent="0">
              <a:buNone/>
              <a:defRPr sz="3937" b="1"/>
            </a:lvl3pPr>
            <a:lvl4pPr marL="3037463" indent="0">
              <a:buNone/>
              <a:defRPr sz="3500" b="1"/>
            </a:lvl4pPr>
            <a:lvl5pPr marL="4049951" indent="0">
              <a:buNone/>
              <a:defRPr sz="3500" b="1"/>
            </a:lvl5pPr>
            <a:lvl6pPr marL="5062438" indent="0">
              <a:buNone/>
              <a:defRPr sz="3500" b="1"/>
            </a:lvl6pPr>
            <a:lvl7pPr marL="6074926" indent="0">
              <a:buNone/>
              <a:defRPr sz="3500" b="1"/>
            </a:lvl7pPr>
            <a:lvl8pPr marL="7087414" indent="0">
              <a:buNone/>
              <a:defRPr sz="3500" b="1"/>
            </a:lvl8pPr>
            <a:lvl9pPr marL="8099902" indent="0">
              <a:buNone/>
              <a:defRPr sz="3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29"/>
            <a:ext cx="10338954" cy="7259578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49" y="2820416"/>
            <a:ext cx="10343015" cy="1175414"/>
          </a:xfrm>
        </p:spPr>
        <p:txBody>
          <a:bodyPr anchor="b"/>
          <a:lstStyle>
            <a:lvl1pPr marL="0" indent="0">
              <a:buNone/>
              <a:defRPr sz="5359" b="1"/>
            </a:lvl1pPr>
            <a:lvl2pPr marL="1012488" indent="0">
              <a:buNone/>
              <a:defRPr sz="4484" b="1"/>
            </a:lvl2pPr>
            <a:lvl3pPr marL="2024975" indent="0">
              <a:buNone/>
              <a:defRPr sz="3937" b="1"/>
            </a:lvl3pPr>
            <a:lvl4pPr marL="3037463" indent="0">
              <a:buNone/>
              <a:defRPr sz="3500" b="1"/>
            </a:lvl4pPr>
            <a:lvl5pPr marL="4049951" indent="0">
              <a:buNone/>
              <a:defRPr sz="3500" b="1"/>
            </a:lvl5pPr>
            <a:lvl6pPr marL="5062438" indent="0">
              <a:buNone/>
              <a:defRPr sz="3500" b="1"/>
            </a:lvl6pPr>
            <a:lvl7pPr marL="6074926" indent="0">
              <a:buNone/>
              <a:defRPr sz="3500" b="1"/>
            </a:lvl7pPr>
            <a:lvl8pPr marL="7087414" indent="0">
              <a:buNone/>
              <a:defRPr sz="3500" b="1"/>
            </a:lvl8pPr>
            <a:lvl9pPr marL="8099902" indent="0">
              <a:buNone/>
              <a:defRPr sz="3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3995829"/>
            <a:ext cx="10343015" cy="7259578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98EB819-B345-437C-93BD-8C1C001FA0C2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357066A-5E76-45E5-B719-3712626C68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55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A49A8B5-DB7F-47C7-885F-3A0DDF69BBBB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99DEB98-86CA-4D53-B80F-8E8491E687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48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6D1C57F-6F39-4BA9-B0A1-91A5B5D6B72B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A04B5A4-9988-40B9-87A4-EC4CA833B4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962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448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7108"/>
            </a:lvl1pPr>
            <a:lvl2pPr>
              <a:defRPr sz="6234"/>
            </a:lvl2pPr>
            <a:lvl3pPr>
              <a:defRPr sz="5359"/>
            </a:lvl3pPr>
            <a:lvl4pPr>
              <a:defRPr sz="4484"/>
            </a:lvl4pPr>
            <a:lvl5pPr>
              <a:defRPr sz="4484"/>
            </a:lvl5pPr>
            <a:lvl6pPr>
              <a:defRPr sz="4484"/>
            </a:lvl6pPr>
            <a:lvl7pPr>
              <a:defRPr sz="4484"/>
            </a:lvl7pPr>
            <a:lvl8pPr>
              <a:defRPr sz="4484"/>
            </a:lvl8pPr>
            <a:lvl9pPr>
              <a:defRPr sz="44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6"/>
            <a:ext cx="7698357" cy="8618742"/>
          </a:xfrm>
        </p:spPr>
        <p:txBody>
          <a:bodyPr/>
          <a:lstStyle>
            <a:lvl1pPr marL="0" indent="0">
              <a:buNone/>
              <a:defRPr sz="3062"/>
            </a:lvl1pPr>
            <a:lvl2pPr marL="1012488" indent="0">
              <a:buNone/>
              <a:defRPr sz="2625"/>
            </a:lvl2pPr>
            <a:lvl3pPr marL="2024975" indent="0">
              <a:buNone/>
              <a:defRPr sz="2187"/>
            </a:lvl3pPr>
            <a:lvl4pPr marL="3037463" indent="0">
              <a:buNone/>
              <a:defRPr sz="1968"/>
            </a:lvl4pPr>
            <a:lvl5pPr marL="4049951" indent="0">
              <a:buNone/>
              <a:defRPr sz="1968"/>
            </a:lvl5pPr>
            <a:lvl6pPr marL="5062438" indent="0">
              <a:buNone/>
              <a:defRPr sz="1968"/>
            </a:lvl6pPr>
            <a:lvl7pPr marL="6074926" indent="0">
              <a:buNone/>
              <a:defRPr sz="1968"/>
            </a:lvl7pPr>
            <a:lvl8pPr marL="7087414" indent="0">
              <a:buNone/>
              <a:defRPr sz="1968"/>
            </a:lvl8pPr>
            <a:lvl9pPr marL="8099902" indent="0">
              <a:buNone/>
              <a:defRPr sz="19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C6444C5-5910-4737-8507-819A2B1CB7E5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9530F58-13F2-43DC-809F-A39D4DAE70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93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7D438-208E-45EC-AEB5-334F370C8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17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448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7108"/>
            </a:lvl1pPr>
            <a:lvl2pPr marL="1012488" indent="0">
              <a:buNone/>
              <a:defRPr sz="6234"/>
            </a:lvl2pPr>
            <a:lvl3pPr marL="2024975" indent="0">
              <a:buNone/>
              <a:defRPr sz="5359"/>
            </a:lvl3pPr>
            <a:lvl4pPr marL="3037463" indent="0">
              <a:buNone/>
              <a:defRPr sz="4484"/>
            </a:lvl4pPr>
            <a:lvl5pPr marL="4049951" indent="0">
              <a:buNone/>
              <a:defRPr sz="4484"/>
            </a:lvl5pPr>
            <a:lvl6pPr marL="5062438" indent="0">
              <a:buNone/>
              <a:defRPr sz="4484"/>
            </a:lvl6pPr>
            <a:lvl7pPr marL="6074926" indent="0">
              <a:buNone/>
              <a:defRPr sz="4484"/>
            </a:lvl7pPr>
            <a:lvl8pPr marL="7087414" indent="0">
              <a:buNone/>
              <a:defRPr sz="4484"/>
            </a:lvl8pPr>
            <a:lvl9pPr marL="8099902" indent="0">
              <a:buNone/>
              <a:defRPr sz="4484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2"/>
            <a:ext cx="14039850" cy="1478748"/>
          </a:xfrm>
        </p:spPr>
        <p:txBody>
          <a:bodyPr/>
          <a:lstStyle>
            <a:lvl1pPr marL="0" indent="0">
              <a:buNone/>
              <a:defRPr sz="3062"/>
            </a:lvl1pPr>
            <a:lvl2pPr marL="1012488" indent="0">
              <a:buNone/>
              <a:defRPr sz="2625"/>
            </a:lvl2pPr>
            <a:lvl3pPr marL="2024975" indent="0">
              <a:buNone/>
              <a:defRPr sz="2187"/>
            </a:lvl3pPr>
            <a:lvl4pPr marL="3037463" indent="0">
              <a:buNone/>
              <a:defRPr sz="1968"/>
            </a:lvl4pPr>
            <a:lvl5pPr marL="4049951" indent="0">
              <a:buNone/>
              <a:defRPr sz="1968"/>
            </a:lvl5pPr>
            <a:lvl6pPr marL="5062438" indent="0">
              <a:buNone/>
              <a:defRPr sz="1968"/>
            </a:lvl6pPr>
            <a:lvl7pPr marL="6074926" indent="0">
              <a:buNone/>
              <a:defRPr sz="1968"/>
            </a:lvl7pPr>
            <a:lvl8pPr marL="7087414" indent="0">
              <a:buNone/>
              <a:defRPr sz="1968"/>
            </a:lvl8pPr>
            <a:lvl9pPr marL="8099902" indent="0">
              <a:buNone/>
              <a:defRPr sz="19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12E3DB-F9C0-4C3D-B825-B502FCADFD25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4A8724A-F18F-428F-B744-02F209D1F7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734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B3697B8-A16D-44D1-8501-0EF1E6E6D99C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4AFF27C-4DC5-49BE-B10D-9450652F26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764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3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43AB6E-38AD-48CC-B3F5-31649D5BC423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D1BD0F2-0882-4EF3-88B7-45420467F8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11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7"/>
          </a:xfrm>
        </p:spPr>
        <p:txBody>
          <a:bodyPr anchor="t"/>
          <a:lstStyle>
            <a:lvl1pPr algn="l">
              <a:defRPr sz="8858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4484"/>
            </a:lvl1pPr>
            <a:lvl2pPr marL="1012488" indent="0">
              <a:buNone/>
              <a:defRPr sz="3937"/>
            </a:lvl2pPr>
            <a:lvl3pPr marL="2024975" indent="0">
              <a:buNone/>
              <a:defRPr sz="3500"/>
            </a:lvl3pPr>
            <a:lvl4pPr marL="3037463" indent="0">
              <a:buNone/>
              <a:defRPr sz="3062"/>
            </a:lvl4pPr>
            <a:lvl5pPr marL="4049951" indent="0">
              <a:buNone/>
              <a:defRPr sz="3062"/>
            </a:lvl5pPr>
            <a:lvl6pPr marL="5062438" indent="0">
              <a:buNone/>
              <a:defRPr sz="3062"/>
            </a:lvl6pPr>
            <a:lvl7pPr marL="6074926" indent="0">
              <a:buNone/>
              <a:defRPr sz="3062"/>
            </a:lvl7pPr>
            <a:lvl8pPr marL="7087414" indent="0">
              <a:buNone/>
              <a:defRPr sz="3062"/>
            </a:lvl8pPr>
            <a:lvl9pPr marL="8099902" indent="0">
              <a:buNone/>
              <a:defRPr sz="30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36AD2-82F5-4C04-9CD0-036DCD75D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7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39999"/>
            <a:ext cx="10334889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89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E10A5-9E62-4E1D-A635-15A45E497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0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4" cy="1175414"/>
          </a:xfrm>
        </p:spPr>
        <p:txBody>
          <a:bodyPr anchor="b"/>
          <a:lstStyle>
            <a:lvl1pPr marL="0" indent="0">
              <a:buNone/>
              <a:defRPr sz="5359" b="1"/>
            </a:lvl1pPr>
            <a:lvl2pPr marL="1012488" indent="0">
              <a:buNone/>
              <a:defRPr sz="4484" b="1"/>
            </a:lvl2pPr>
            <a:lvl3pPr marL="2024975" indent="0">
              <a:buNone/>
              <a:defRPr sz="3937" b="1"/>
            </a:lvl3pPr>
            <a:lvl4pPr marL="3037463" indent="0">
              <a:buNone/>
              <a:defRPr sz="3500" b="1"/>
            </a:lvl4pPr>
            <a:lvl5pPr marL="4049951" indent="0">
              <a:buNone/>
              <a:defRPr sz="3500" b="1"/>
            </a:lvl5pPr>
            <a:lvl6pPr marL="5062438" indent="0">
              <a:buNone/>
              <a:defRPr sz="3500" b="1"/>
            </a:lvl6pPr>
            <a:lvl7pPr marL="6074926" indent="0">
              <a:buNone/>
              <a:defRPr sz="3500" b="1"/>
            </a:lvl7pPr>
            <a:lvl8pPr marL="7087414" indent="0">
              <a:buNone/>
              <a:defRPr sz="3500" b="1"/>
            </a:lvl8pPr>
            <a:lvl9pPr marL="8099902" indent="0">
              <a:buNone/>
              <a:defRPr sz="3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29"/>
            <a:ext cx="10338954" cy="7259578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49" y="2820416"/>
            <a:ext cx="10343015" cy="1175414"/>
          </a:xfrm>
        </p:spPr>
        <p:txBody>
          <a:bodyPr anchor="b"/>
          <a:lstStyle>
            <a:lvl1pPr marL="0" indent="0">
              <a:buNone/>
              <a:defRPr sz="5359" b="1"/>
            </a:lvl1pPr>
            <a:lvl2pPr marL="1012488" indent="0">
              <a:buNone/>
              <a:defRPr sz="4484" b="1"/>
            </a:lvl2pPr>
            <a:lvl3pPr marL="2024975" indent="0">
              <a:buNone/>
              <a:defRPr sz="3937" b="1"/>
            </a:lvl3pPr>
            <a:lvl4pPr marL="3037463" indent="0">
              <a:buNone/>
              <a:defRPr sz="3500" b="1"/>
            </a:lvl4pPr>
            <a:lvl5pPr marL="4049951" indent="0">
              <a:buNone/>
              <a:defRPr sz="3500" b="1"/>
            </a:lvl5pPr>
            <a:lvl6pPr marL="5062438" indent="0">
              <a:buNone/>
              <a:defRPr sz="3500" b="1"/>
            </a:lvl6pPr>
            <a:lvl7pPr marL="6074926" indent="0">
              <a:buNone/>
              <a:defRPr sz="3500" b="1"/>
            </a:lvl7pPr>
            <a:lvl8pPr marL="7087414" indent="0">
              <a:buNone/>
              <a:defRPr sz="3500" b="1"/>
            </a:lvl8pPr>
            <a:lvl9pPr marL="8099902" indent="0">
              <a:buNone/>
              <a:defRPr sz="3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3995829"/>
            <a:ext cx="10343015" cy="7259578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BB544-B5AE-4FA2-9E58-96C2C1461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EBADB-7503-474E-9B1F-006AB5ED1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7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0BAF3-FD1F-4014-AE62-5E3872F63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7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448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7108"/>
            </a:lvl1pPr>
            <a:lvl2pPr>
              <a:defRPr sz="6234"/>
            </a:lvl2pPr>
            <a:lvl3pPr>
              <a:defRPr sz="5359"/>
            </a:lvl3pPr>
            <a:lvl4pPr>
              <a:defRPr sz="4484"/>
            </a:lvl4pPr>
            <a:lvl5pPr>
              <a:defRPr sz="4484"/>
            </a:lvl5pPr>
            <a:lvl6pPr>
              <a:defRPr sz="4484"/>
            </a:lvl6pPr>
            <a:lvl7pPr>
              <a:defRPr sz="4484"/>
            </a:lvl7pPr>
            <a:lvl8pPr>
              <a:defRPr sz="4484"/>
            </a:lvl8pPr>
            <a:lvl9pPr>
              <a:defRPr sz="44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6"/>
            <a:ext cx="7698357" cy="8618742"/>
          </a:xfrm>
        </p:spPr>
        <p:txBody>
          <a:bodyPr/>
          <a:lstStyle>
            <a:lvl1pPr marL="0" indent="0">
              <a:buNone/>
              <a:defRPr sz="3062"/>
            </a:lvl1pPr>
            <a:lvl2pPr marL="1012488" indent="0">
              <a:buNone/>
              <a:defRPr sz="2625"/>
            </a:lvl2pPr>
            <a:lvl3pPr marL="2024975" indent="0">
              <a:buNone/>
              <a:defRPr sz="2187"/>
            </a:lvl3pPr>
            <a:lvl4pPr marL="3037463" indent="0">
              <a:buNone/>
              <a:defRPr sz="1968"/>
            </a:lvl4pPr>
            <a:lvl5pPr marL="4049951" indent="0">
              <a:buNone/>
              <a:defRPr sz="1968"/>
            </a:lvl5pPr>
            <a:lvl6pPr marL="5062438" indent="0">
              <a:buNone/>
              <a:defRPr sz="1968"/>
            </a:lvl6pPr>
            <a:lvl7pPr marL="6074926" indent="0">
              <a:buNone/>
              <a:defRPr sz="1968"/>
            </a:lvl7pPr>
            <a:lvl8pPr marL="7087414" indent="0">
              <a:buNone/>
              <a:defRPr sz="1968"/>
            </a:lvl8pPr>
            <a:lvl9pPr marL="8099902" indent="0">
              <a:buNone/>
              <a:defRPr sz="19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26444-6B51-438A-ACB7-708ECBA52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6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4484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7108"/>
            </a:lvl1pPr>
            <a:lvl2pPr marL="1012488" indent="0">
              <a:buNone/>
              <a:defRPr sz="6234"/>
            </a:lvl2pPr>
            <a:lvl3pPr marL="2024975" indent="0">
              <a:buNone/>
              <a:defRPr sz="5359"/>
            </a:lvl3pPr>
            <a:lvl4pPr marL="3037463" indent="0">
              <a:buNone/>
              <a:defRPr sz="4484"/>
            </a:lvl4pPr>
            <a:lvl5pPr marL="4049951" indent="0">
              <a:buNone/>
              <a:defRPr sz="4484"/>
            </a:lvl5pPr>
            <a:lvl6pPr marL="5062438" indent="0">
              <a:buNone/>
              <a:defRPr sz="4484"/>
            </a:lvl6pPr>
            <a:lvl7pPr marL="6074926" indent="0">
              <a:buNone/>
              <a:defRPr sz="4484"/>
            </a:lvl7pPr>
            <a:lvl8pPr marL="7087414" indent="0">
              <a:buNone/>
              <a:defRPr sz="4484"/>
            </a:lvl8pPr>
            <a:lvl9pPr marL="8099902" indent="0">
              <a:buNone/>
              <a:defRPr sz="4484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2"/>
            <a:ext cx="14039850" cy="1478748"/>
          </a:xfrm>
        </p:spPr>
        <p:txBody>
          <a:bodyPr/>
          <a:lstStyle>
            <a:lvl1pPr marL="0" indent="0">
              <a:buNone/>
              <a:defRPr sz="3062"/>
            </a:lvl1pPr>
            <a:lvl2pPr marL="1012488" indent="0">
              <a:buNone/>
              <a:defRPr sz="2625"/>
            </a:lvl2pPr>
            <a:lvl3pPr marL="2024975" indent="0">
              <a:buNone/>
              <a:defRPr sz="2187"/>
            </a:lvl3pPr>
            <a:lvl4pPr marL="3037463" indent="0">
              <a:buNone/>
              <a:defRPr sz="1968"/>
            </a:lvl4pPr>
            <a:lvl5pPr marL="4049951" indent="0">
              <a:buNone/>
              <a:defRPr sz="1968"/>
            </a:lvl5pPr>
            <a:lvl6pPr marL="5062438" indent="0">
              <a:buNone/>
              <a:defRPr sz="1968"/>
            </a:lvl6pPr>
            <a:lvl7pPr marL="6074926" indent="0">
              <a:buNone/>
              <a:defRPr sz="1968"/>
            </a:lvl7pPr>
            <a:lvl8pPr marL="7087414" indent="0">
              <a:buNone/>
              <a:defRPr sz="1968"/>
            </a:lvl8pPr>
            <a:lvl9pPr marL="8099902" indent="0">
              <a:buNone/>
              <a:defRPr sz="19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D731C-D722-4BE5-9005-44E9545B2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6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6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66" tIns="92583" rIns="185166" bIns="925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9"/>
            <a:ext cx="21059776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66" tIns="92583" rIns="185166" bIns="92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8" y="11474155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66" tIns="92583" rIns="185166" bIns="92583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3062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6" y="11474155"/>
            <a:ext cx="7409920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66" tIns="92583" rIns="185166" bIns="92583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3062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5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66" tIns="92583" rIns="185166" bIns="92583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3062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50DB0-0B7F-4CB4-8C38-0EFEB0970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5pPr>
      <a:lvl6pPr marL="1012488" algn="ctr" rtl="0" fontAlgn="base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6pPr>
      <a:lvl7pPr marL="2024975" algn="ctr" rtl="0" fontAlgn="base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7pPr>
      <a:lvl8pPr marL="3037463" algn="ctr" rtl="0" fontAlgn="base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8pPr>
      <a:lvl9pPr marL="4049951" algn="ctr" rtl="0" fontAlgn="base">
        <a:spcBef>
          <a:spcPct val="0"/>
        </a:spcBef>
        <a:spcAft>
          <a:spcPct val="0"/>
        </a:spcAft>
        <a:defRPr sz="9733">
          <a:solidFill>
            <a:schemeClr val="tx2"/>
          </a:solidFill>
          <a:latin typeface="Arial" charset="0"/>
        </a:defRPr>
      </a:lvl9pPr>
    </p:titleStyle>
    <p:bodyStyle>
      <a:lvl1pPr marL="759366" indent="-759366" algn="l" rtl="0" eaLnBrk="0" fontAlgn="base" hangingPunct="0">
        <a:spcBef>
          <a:spcPct val="20000"/>
        </a:spcBef>
        <a:spcAft>
          <a:spcPct val="0"/>
        </a:spcAft>
        <a:buChar char="•"/>
        <a:defRPr sz="7108">
          <a:solidFill>
            <a:schemeClr val="tx1"/>
          </a:solidFill>
          <a:latin typeface="+mn-lt"/>
          <a:ea typeface="+mn-ea"/>
          <a:cs typeface="+mn-cs"/>
        </a:defRPr>
      </a:lvl1pPr>
      <a:lvl2pPr marL="1645293" indent="-632805" algn="l" rtl="0" eaLnBrk="0" fontAlgn="base" hangingPunct="0">
        <a:spcBef>
          <a:spcPct val="20000"/>
        </a:spcBef>
        <a:spcAft>
          <a:spcPct val="0"/>
        </a:spcAft>
        <a:buChar char="–"/>
        <a:defRPr sz="6234">
          <a:solidFill>
            <a:schemeClr val="tx1"/>
          </a:solidFill>
          <a:latin typeface="+mn-lt"/>
        </a:defRPr>
      </a:lvl2pPr>
      <a:lvl3pPr marL="2531219" indent="-506244" algn="l" rtl="0" eaLnBrk="0" fontAlgn="base" hangingPunct="0">
        <a:spcBef>
          <a:spcPct val="20000"/>
        </a:spcBef>
        <a:spcAft>
          <a:spcPct val="0"/>
        </a:spcAft>
        <a:buChar char="•"/>
        <a:defRPr sz="5359">
          <a:solidFill>
            <a:schemeClr val="tx1"/>
          </a:solidFill>
          <a:latin typeface="+mn-lt"/>
        </a:defRPr>
      </a:lvl3pPr>
      <a:lvl4pPr marL="3543707" indent="-506244" algn="l" rtl="0" eaLnBrk="0" fontAlgn="base" hangingPunct="0">
        <a:spcBef>
          <a:spcPct val="20000"/>
        </a:spcBef>
        <a:spcAft>
          <a:spcPct val="0"/>
        </a:spcAft>
        <a:buChar char="–"/>
        <a:defRPr sz="4484">
          <a:solidFill>
            <a:schemeClr val="tx1"/>
          </a:solidFill>
          <a:latin typeface="+mn-lt"/>
        </a:defRPr>
      </a:lvl4pPr>
      <a:lvl5pPr marL="4556195" indent="-506244" algn="l" rtl="0" eaLnBrk="0" fontAlgn="base" hangingPunct="0">
        <a:spcBef>
          <a:spcPct val="20000"/>
        </a:spcBef>
        <a:spcAft>
          <a:spcPct val="0"/>
        </a:spcAft>
        <a:buChar char="»"/>
        <a:defRPr sz="4484">
          <a:solidFill>
            <a:schemeClr val="tx1"/>
          </a:solidFill>
          <a:latin typeface="+mn-lt"/>
        </a:defRPr>
      </a:lvl5pPr>
      <a:lvl6pPr marL="5568682" indent="-506244" algn="l" rtl="0" fontAlgn="base">
        <a:spcBef>
          <a:spcPct val="20000"/>
        </a:spcBef>
        <a:spcAft>
          <a:spcPct val="0"/>
        </a:spcAft>
        <a:buChar char="»"/>
        <a:defRPr sz="4484">
          <a:solidFill>
            <a:schemeClr val="tx1"/>
          </a:solidFill>
          <a:latin typeface="+mn-lt"/>
        </a:defRPr>
      </a:lvl6pPr>
      <a:lvl7pPr marL="6581170" indent="-506244" algn="l" rtl="0" fontAlgn="base">
        <a:spcBef>
          <a:spcPct val="20000"/>
        </a:spcBef>
        <a:spcAft>
          <a:spcPct val="0"/>
        </a:spcAft>
        <a:buChar char="»"/>
        <a:defRPr sz="4484">
          <a:solidFill>
            <a:schemeClr val="tx1"/>
          </a:solidFill>
          <a:latin typeface="+mn-lt"/>
        </a:defRPr>
      </a:lvl7pPr>
      <a:lvl8pPr marL="7593658" indent="-506244" algn="l" rtl="0" fontAlgn="base">
        <a:spcBef>
          <a:spcPct val="20000"/>
        </a:spcBef>
        <a:spcAft>
          <a:spcPct val="0"/>
        </a:spcAft>
        <a:buChar char="»"/>
        <a:defRPr sz="4484">
          <a:solidFill>
            <a:schemeClr val="tx1"/>
          </a:solidFill>
          <a:latin typeface="+mn-lt"/>
        </a:defRPr>
      </a:lvl8pPr>
      <a:lvl9pPr marL="8606145" indent="-506244" algn="l" rtl="0" fontAlgn="base">
        <a:spcBef>
          <a:spcPct val="20000"/>
        </a:spcBef>
        <a:spcAft>
          <a:spcPct val="0"/>
        </a:spcAft>
        <a:buChar char="»"/>
        <a:defRPr sz="448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1pPr>
      <a:lvl2pPr marL="1012488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2pPr>
      <a:lvl3pPr marL="2024975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037463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4pPr>
      <a:lvl5pPr marL="4049951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5pPr>
      <a:lvl6pPr marL="5062438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6074926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7pPr>
      <a:lvl8pPr marL="7087414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8pPr>
      <a:lvl9pPr marL="8099902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8" y="504584"/>
            <a:ext cx="21059776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66" tIns="92583" rIns="185166" bIns="925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8" y="2939999"/>
            <a:ext cx="21059776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66" tIns="92583" rIns="185166" bIns="92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8" y="11678323"/>
            <a:ext cx="5459942" cy="670833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625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28A1CBD6-CD5E-47EE-85ED-1005C8A45551}" type="datetimeFigureOut">
              <a:rPr lang="en-GB"/>
              <a:pPr>
                <a:defRPr/>
              </a:pPr>
              <a:t>05/03/2025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6" y="11678323"/>
            <a:ext cx="7409920" cy="670833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625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8323"/>
            <a:ext cx="5459942" cy="670833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625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F54F2D3-58B7-45B4-BA80-B18D9908F5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73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5pPr>
      <a:lvl6pPr marL="1012488" algn="ctr" rtl="0" fontAlgn="base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6pPr>
      <a:lvl7pPr marL="2024975" algn="ctr" rtl="0" fontAlgn="base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7pPr>
      <a:lvl8pPr marL="3037463" algn="ctr" rtl="0" fontAlgn="base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8pPr>
      <a:lvl9pPr marL="4049951" algn="ctr" rtl="0" fontAlgn="base">
        <a:spcBef>
          <a:spcPct val="0"/>
        </a:spcBef>
        <a:spcAft>
          <a:spcPct val="0"/>
        </a:spcAft>
        <a:defRPr sz="9733">
          <a:solidFill>
            <a:schemeClr val="tx1"/>
          </a:solidFill>
          <a:latin typeface="Calibri" pitchFamily="34" charset="0"/>
        </a:defRPr>
      </a:lvl9pPr>
    </p:titleStyle>
    <p:bodyStyle>
      <a:lvl1pPr marL="759366" indent="-7593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108" kern="1200">
          <a:solidFill>
            <a:schemeClr val="tx1"/>
          </a:solidFill>
          <a:latin typeface="+mn-lt"/>
          <a:ea typeface="+mn-ea"/>
          <a:cs typeface="+mn-cs"/>
        </a:defRPr>
      </a:lvl1pPr>
      <a:lvl2pPr marL="1645293" indent="-6328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234" kern="1200">
          <a:solidFill>
            <a:schemeClr val="tx1"/>
          </a:solidFill>
          <a:latin typeface="+mn-lt"/>
          <a:ea typeface="+mn-ea"/>
          <a:cs typeface="+mn-cs"/>
        </a:defRPr>
      </a:lvl2pPr>
      <a:lvl3pPr marL="2531219" indent="-5062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359" kern="1200">
          <a:solidFill>
            <a:schemeClr val="tx1"/>
          </a:solidFill>
          <a:latin typeface="+mn-lt"/>
          <a:ea typeface="+mn-ea"/>
          <a:cs typeface="+mn-cs"/>
        </a:defRPr>
      </a:lvl3pPr>
      <a:lvl4pPr marL="3543707" indent="-5062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84" kern="1200">
          <a:solidFill>
            <a:schemeClr val="tx1"/>
          </a:solidFill>
          <a:latin typeface="+mn-lt"/>
          <a:ea typeface="+mn-ea"/>
          <a:cs typeface="+mn-cs"/>
        </a:defRPr>
      </a:lvl4pPr>
      <a:lvl5pPr marL="4556195" indent="-5062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84" kern="1200">
          <a:solidFill>
            <a:schemeClr val="tx1"/>
          </a:solidFill>
          <a:latin typeface="+mn-lt"/>
          <a:ea typeface="+mn-ea"/>
          <a:cs typeface="+mn-cs"/>
        </a:defRPr>
      </a:lvl5pPr>
      <a:lvl6pPr marL="5568682" indent="-506244" algn="l" defTabSz="202497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84" kern="1200">
          <a:solidFill>
            <a:schemeClr val="tx1"/>
          </a:solidFill>
          <a:latin typeface="+mn-lt"/>
          <a:ea typeface="+mn-ea"/>
          <a:cs typeface="+mn-cs"/>
        </a:defRPr>
      </a:lvl6pPr>
      <a:lvl7pPr marL="6581170" indent="-506244" algn="l" defTabSz="202497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84" kern="1200">
          <a:solidFill>
            <a:schemeClr val="tx1"/>
          </a:solidFill>
          <a:latin typeface="+mn-lt"/>
          <a:ea typeface="+mn-ea"/>
          <a:cs typeface="+mn-cs"/>
        </a:defRPr>
      </a:lvl7pPr>
      <a:lvl8pPr marL="7593658" indent="-506244" algn="l" defTabSz="202497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84" kern="1200">
          <a:solidFill>
            <a:schemeClr val="tx1"/>
          </a:solidFill>
          <a:latin typeface="+mn-lt"/>
          <a:ea typeface="+mn-ea"/>
          <a:cs typeface="+mn-cs"/>
        </a:defRPr>
      </a:lvl8pPr>
      <a:lvl9pPr marL="8606145" indent="-506244" algn="l" defTabSz="202497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1pPr>
      <a:lvl2pPr marL="1012488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2pPr>
      <a:lvl3pPr marL="2024975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037463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4pPr>
      <a:lvl5pPr marL="4049951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5pPr>
      <a:lvl6pPr marL="5062438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6074926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7pPr>
      <a:lvl8pPr marL="7087414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8pPr>
      <a:lvl9pPr marL="8099902" algn="l" defTabSz="2024975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610" y="2987626"/>
            <a:ext cx="22682521" cy="6513885"/>
          </a:xfrm>
          <a:prstGeom prst="rect">
            <a:avLst/>
          </a:prstGeom>
        </p:spPr>
        <p:txBody>
          <a:bodyPr wrap="square" lIns="202489" tIns="101244" rIns="202489" bIns="101244">
            <a:spAutoFit/>
          </a:bodyPr>
          <a:lstStyle/>
          <a:p>
            <a:pPr algn="ctr">
              <a:defRPr/>
            </a:pPr>
            <a:r>
              <a:rPr lang="en-US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Qari mill-</a:t>
            </a:r>
            <a:r>
              <a:rPr lang="en-US" sz="155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Ktieb</a:t>
            </a:r>
            <a:r>
              <a:rPr lang="en-US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endParaRPr lang="mt-MT" sz="155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tal-Profeta</a:t>
            </a: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US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</a:t>
            </a: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ż</a:t>
            </a:r>
            <a:r>
              <a:rPr lang="en-US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aija</a:t>
            </a:r>
            <a:endParaRPr lang="mt-MT" sz="155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Is 50, 4-9a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258715" y="2537432"/>
            <a:ext cx="21408305" cy="752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6000" spc="-164" dirty="0">
                <a:latin typeface="Times New Roman" pitchFamily="18" charset="0"/>
              </a:rPr>
              <a:t>Għax </a:t>
            </a:r>
            <a:r>
              <a:rPr lang="en-US" altLang="en-US" sz="16000" spc="-164" dirty="0" err="1">
                <a:latin typeface="Times New Roman" pitchFamily="18" charset="0"/>
              </a:rPr>
              <a:t>minħabba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fik</a:t>
            </a:r>
            <a:r>
              <a:rPr lang="en-US" altLang="en-US" sz="16000" spc="-164" dirty="0">
                <a:latin typeface="Times New Roman" pitchFamily="18" charset="0"/>
              </a:rPr>
              <a:t> qiegħed </a:t>
            </a:r>
            <a:r>
              <a:rPr lang="en-US" altLang="en-US" sz="16000" spc="-164" dirty="0" err="1">
                <a:latin typeface="Times New Roman" pitchFamily="18" charset="0"/>
              </a:rPr>
              <a:t>nilqa</a:t>
            </a:r>
            <a:r>
              <a:rPr lang="en-US" altLang="en-US" sz="16000" spc="-164" dirty="0">
                <a:latin typeface="Times New Roman" pitchFamily="18" charset="0"/>
              </a:rPr>
              <a:t>’ t-</a:t>
            </a:r>
            <a:r>
              <a:rPr lang="en-US" altLang="en-US" sz="16000" spc="-164" dirty="0" err="1">
                <a:latin typeface="Times New Roman" pitchFamily="18" charset="0"/>
              </a:rPr>
              <a:t>tmaqdir</a:t>
            </a:r>
            <a:r>
              <a:rPr lang="en-US" altLang="en-US" sz="16000" spc="-164" dirty="0">
                <a:latin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6000" spc="-164" dirty="0">
                <a:latin typeface="Times New Roman" pitchFamily="18" charset="0"/>
              </a:rPr>
              <a:t>u l-</a:t>
            </a:r>
            <a:r>
              <a:rPr lang="en-US" altLang="en-US" sz="16000" spc="-164" dirty="0" err="1">
                <a:latin typeface="Times New Roman" pitchFamily="18" charset="0"/>
              </a:rPr>
              <a:t>mistħija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tiksili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wiċċi</a:t>
            </a:r>
            <a:r>
              <a:rPr lang="en-US" altLang="en-US" sz="16000" spc="-164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995722" y="2538226"/>
            <a:ext cx="21408305" cy="752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Sirt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barrani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ħuti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ulied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ommi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jagħrfunix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4510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995722" y="1317322"/>
            <a:ext cx="21408305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il-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ħeġġa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darek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fnietni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it-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tagħjir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min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jgħajjar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waqa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fuqi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58271" y="3919998"/>
            <a:ext cx="20873095" cy="5084904"/>
          </a:xfrm>
          <a:prstGeom prst="rect">
            <a:avLst/>
          </a:prstGeom>
          <a:noFill/>
        </p:spPr>
        <p:txBody>
          <a:bodyPr lIns="202489" tIns="101244" rIns="202489" bIns="101244">
            <a:spAutoFit/>
          </a:bodyPr>
          <a:lstStyle/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O Alla, fil-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kobor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ta’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tjubitek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weġibni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715019" y="1317322"/>
            <a:ext cx="21969712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It-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tagħjir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qasamli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fnieni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fittixt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jagħdirni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ma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’il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754391" y="115693"/>
            <a:ext cx="21890968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min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ifarraġni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ma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kelli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’l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Tawni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b’ikel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velenu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sqewni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ħall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meta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kont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bil-għatx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58271" y="3919998"/>
            <a:ext cx="20873095" cy="5128890"/>
          </a:xfrm>
          <a:prstGeom prst="rect">
            <a:avLst/>
          </a:prstGeom>
          <a:noFill/>
        </p:spPr>
        <p:txBody>
          <a:bodyPr lIns="202489" tIns="101244" rIns="202489" bIns="101244">
            <a:spAutoFit/>
          </a:bodyPr>
          <a:lstStyle/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O Alla, fil-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kobor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ta’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tjubitek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weġibni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715019" y="1317322"/>
            <a:ext cx="21969712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Infaħħar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Alla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inkabbru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b’għana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radd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ħajr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715019" y="1427224"/>
            <a:ext cx="21969712" cy="974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Hekk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jaraw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imsejkna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jifirħu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tagħmlu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intom li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tfittxu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Alla.</a:t>
            </a:r>
            <a:endParaRPr lang="en-US" altLang="en-US" sz="15857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62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675646" y="1317322"/>
            <a:ext cx="22048457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jisma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fqajrin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jistmellx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imjassrin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tiegħu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0" y="128423"/>
            <a:ext cx="23399749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0" spc="-164" dirty="0" err="1">
                <a:latin typeface="Times New Roman" pitchFamily="18" charset="0"/>
              </a:rPr>
              <a:t>Sidi</a:t>
            </a:r>
            <a:r>
              <a:rPr lang="en-US" altLang="en-US" sz="16000" spc="-164" dirty="0">
                <a:latin typeface="Times New Roman" pitchFamily="18" charset="0"/>
              </a:rPr>
              <a:t> l-</a:t>
            </a:r>
            <a:r>
              <a:rPr lang="en-US" altLang="en-US" sz="16000" spc="-164" dirty="0" err="1">
                <a:latin typeface="Times New Roman" pitchFamily="18" charset="0"/>
              </a:rPr>
              <a:t>Mulej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tani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lsien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ta</a:t>
            </a:r>
            <a:r>
              <a:rPr lang="en-US" altLang="en-US" sz="16000" spc="-164" dirty="0">
                <a:latin typeface="Times New Roman" pitchFamily="18" charset="0"/>
              </a:rPr>
              <a:t>’ </a:t>
            </a:r>
            <a:r>
              <a:rPr lang="en-US" altLang="en-US" sz="16000" spc="-164" dirty="0" err="1">
                <a:latin typeface="Times New Roman" pitchFamily="18" charset="0"/>
              </a:rPr>
              <a:t>wieħed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jitgħallem</a:t>
            </a:r>
            <a:r>
              <a:rPr lang="en-US" altLang="en-US" sz="16000" spc="-164" dirty="0">
                <a:latin typeface="Times New Roman" pitchFamily="18" charset="0"/>
              </a:rPr>
              <a:t>,</a:t>
            </a:r>
            <a:r>
              <a:rPr lang="mt-MT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biex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nagħraf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ngħin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lill-għajjien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b’xi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kelma</a:t>
            </a:r>
            <a:r>
              <a:rPr lang="en-US" altLang="en-US" sz="16000" spc="-164" dirty="0">
                <a:latin typeface="Times New Roman" pitchFamily="18" charset="0"/>
              </a:rPr>
              <a:t>.</a:t>
            </a:r>
            <a:r>
              <a:rPr lang="mt-MT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>
                <a:latin typeface="Times New Roman" pitchFamily="18" charset="0"/>
              </a:rPr>
              <a:t>Ta’ kull </a:t>
            </a:r>
            <a:r>
              <a:rPr lang="en-US" altLang="en-US" sz="16000" spc="-164" dirty="0" err="1">
                <a:latin typeface="Times New Roman" pitchFamily="18" charset="0"/>
              </a:rPr>
              <a:t>filgħodu</a:t>
            </a:r>
            <a:r>
              <a:rPr lang="en-US" altLang="en-US" sz="16000" spc="-164" dirty="0">
                <a:latin typeface="Times New Roman" pitchFamily="18" charset="0"/>
              </a:rPr>
              <a:t> </a:t>
            </a:r>
            <a:r>
              <a:rPr lang="en-US" altLang="en-US" sz="16000" spc="-164" dirty="0" err="1">
                <a:latin typeface="Times New Roman" pitchFamily="18" charset="0"/>
              </a:rPr>
              <a:t>jqajjimli</a:t>
            </a:r>
            <a:r>
              <a:rPr lang="mt-MT" altLang="en-US" sz="16000" spc="-164" dirty="0">
                <a:latin typeface="Times New Roman" pitchFamily="18" charset="0"/>
              </a:rPr>
              <a:t> ’l widinti,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58271" y="3919998"/>
            <a:ext cx="20873095" cy="5128890"/>
          </a:xfrm>
          <a:prstGeom prst="rect">
            <a:avLst/>
          </a:prstGeom>
          <a:noFill/>
        </p:spPr>
        <p:txBody>
          <a:bodyPr lIns="202489" tIns="101244" rIns="202489" bIns="101244">
            <a:spAutoFit/>
          </a:bodyPr>
          <a:lstStyle/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O Alla, fil-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kobor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tjubitek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weġibni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1"/>
            <p:extLst>
              <p:ext uri="{DAA4B4D4-6D71-4841-9C94-3DE7FCFB9230}">
                <p14:media xmlns:p14="http://schemas.microsoft.com/office/powerpoint/2010/main" r:embed="rId2">
                  <p14:trim st="1208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42936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2871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1153518" y="1456482"/>
            <a:ext cx="21408305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sliem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Sultan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biss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ħennejt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en-US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fl-iżbalji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466627" y="234590"/>
            <a:ext cx="22466495" cy="1213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sliem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għalik, Sultan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li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qgħadt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għar-rieda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Missierek: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ħaduk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biex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isallbuk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bħal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ħaruf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ġwejjed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għall-</a:t>
            </a:r>
            <a:r>
              <a:rPr lang="en-US" alt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qatla</a:t>
            </a:r>
            <a:r>
              <a:rPr lang="en-US" alt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89309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1"/>
            <p:extLst>
              <p:ext uri="{DAA4B4D4-6D71-4841-9C94-3DE7FCFB9230}">
                <p14:media xmlns:p14="http://schemas.microsoft.com/office/powerpoint/2010/main" r:embed="rId2">
                  <p14:trim st="1208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42936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2871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404" b="1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04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82114" y="1975855"/>
            <a:ext cx="22835524" cy="8152077"/>
          </a:xfrm>
        </p:spPr>
        <p:txBody>
          <a:bodyPr>
            <a:noAutofit/>
          </a:bodyPr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GB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Qari</a:t>
            </a:r>
            <a:r>
              <a:rPr lang="mt-MT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GB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mill-Evan</a:t>
            </a:r>
            <a:r>
              <a:rPr lang="mt-MT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ġ</a:t>
            </a:r>
            <a:r>
              <a:rPr lang="en-GB" sz="15500" b="1" kern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el</a:t>
            </a:r>
            <a:r>
              <a:rPr lang="mt-MT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</a:t>
            </a:r>
            <a:r>
              <a:rPr lang="en-GB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u </a:t>
            </a:r>
            <a:r>
              <a:rPr lang="en-GB" sz="15500" b="1" kern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skont</a:t>
            </a:r>
            <a:r>
              <a:rPr lang="en-GB" sz="15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5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San </a:t>
            </a:r>
            <a:r>
              <a:rPr lang="mt-M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Mattew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Mt 26, 14-25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332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</a:t>
            </a:r>
            <a:r>
              <a:rPr lang="en-GB" sz="15500" b="1" i="1" spc="-332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Glorja</a:t>
            </a:r>
            <a:r>
              <a:rPr lang="en-GB" sz="15500" b="1" i="1" spc="-332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spc="-332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lilek</a:t>
            </a:r>
            <a:r>
              <a:rPr lang="en-GB" sz="15500" b="1" i="1" spc="-332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spc="-332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endParaRPr lang="en-GB" sz="15500" b="1" i="1" spc="-332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50302"/>
            <a:ext cx="23725211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F’dak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iż-żmien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, wieħed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 err="1">
                <a:latin typeface="Times New Roman" pitchFamily="18" charset="0"/>
                <a:cs typeface="Arial" charset="0"/>
              </a:rPr>
              <a:t>mit-Tnax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,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jismu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Ġuda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Iskarjota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, mar</a:t>
            </a:r>
            <a:r>
              <a:rPr lang="mt-MT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għand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il-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qassisin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il-kbar u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qalilhom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: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50301"/>
            <a:ext cx="23399750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“Xi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tridu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tagħtuni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jiena</a:t>
            </a:r>
            <a:endParaRPr lang="en-US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nagħtikom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Ġesù</a:t>
            </a:r>
            <a:endParaRPr lang="en-US" sz="15500" b="1" dirty="0"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f’idejkom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?”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U huma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tawh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tletin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biċċa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tal-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fidda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bħala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ħlas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636274" y="1274130"/>
            <a:ext cx="22127201" cy="10053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Minn dak il-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ħin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beda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jfittex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okkażjoni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tajba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biex</a:t>
            </a:r>
            <a:r>
              <a:rPr lang="mt-MT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jagħtihom lil Ġesù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f’idejhom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.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194872"/>
            <a:ext cx="23399750" cy="1236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Fl-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ewwel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jum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tal-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Ażżmi</a:t>
            </a:r>
            <a:endParaRPr lang="en-US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d-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dixxipli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resqu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lejn Ġesù u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qalulu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: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spc="-328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Fejn</a:t>
            </a:r>
            <a:r>
              <a:rPr lang="mt-MT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spc="-328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tridna</a:t>
            </a: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spc="-328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nħejjulek</a:t>
            </a: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spc="-328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b="1" i="1" spc="-328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ikla</a:t>
            </a: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tal-</a:t>
            </a:r>
            <a:r>
              <a:rPr lang="en-US" sz="15500" b="1" i="1" spc="-328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Għid</a:t>
            </a:r>
            <a:r>
              <a:rPr lang="en-US" sz="15500" b="1" i="1" spc="-328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?” </a:t>
            </a:r>
            <a:endParaRPr lang="mt-MT" sz="15500" b="1" i="1" spc="-328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75647" y="128422"/>
            <a:ext cx="22048457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biex nisma’ bħal wieħed jitgħallem. Sidi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l-Mulej fetaħli widinti,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u jiena ma webbistx rasi,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ma rġajtx lura.</a:t>
            </a:r>
          </a:p>
        </p:txBody>
      </p:sp>
    </p:spTree>
    <p:extLst>
      <p:ext uri="{BB962C8B-B14F-4D97-AF65-F5344CB8AC3E}">
        <p14:creationId xmlns:p14="http://schemas.microsoft.com/office/powerpoint/2010/main" val="8708906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636274" y="0"/>
            <a:ext cx="22127201" cy="1213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5500" dirty="0">
                <a:latin typeface="Times New Roman" panose="02020603050405020304" pitchFamily="18" charset="0"/>
              </a:rPr>
              <a:t>U hu </a:t>
            </a:r>
            <a:r>
              <a:rPr lang="en-US" sz="15500" dirty="0" err="1">
                <a:latin typeface="Times New Roman" panose="02020603050405020304" pitchFamily="18" charset="0"/>
              </a:rPr>
              <a:t>qalilhom</a:t>
            </a:r>
            <a:r>
              <a:rPr lang="en-US" sz="15500" dirty="0">
                <a:latin typeface="Times New Roman" panose="02020603050405020304" pitchFamily="18" charset="0"/>
              </a:rPr>
              <a:t>: </a:t>
            </a: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Morru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l-belt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għidulu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Qallek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Imgħallem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siegħa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tiegħi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waslet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214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2619858"/>
            <a:ext cx="23399750" cy="736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nagħmel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Għid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għandek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dixxipli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tiegħi.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”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-33338"/>
            <a:ext cx="23399749" cy="12515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Id-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dixxipli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għamlu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kif</a:t>
            </a:r>
          </a:p>
          <a:p>
            <a:pPr algn="ctr" eaLnBrk="1" hangingPunct="1">
              <a:defRPr/>
            </a:pPr>
            <a:r>
              <a:rPr lang="en-US" sz="16000" spc="-164" dirty="0" err="1">
                <a:latin typeface="Times New Roman" pitchFamily="18" charset="0"/>
                <a:cs typeface="Arial" charset="0"/>
              </a:rPr>
              <a:t>ordnalhom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Ġesù u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ħejjew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ikla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tal-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Għid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.</a:t>
            </a:r>
            <a:r>
              <a:rPr lang="mt-MT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Għall-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ħin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ta’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filgħaxija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qagħad fuq </a:t>
            </a:r>
            <a:endParaRPr lang="mt-MT" sz="16000" spc="-164" dirty="0">
              <a:latin typeface="Times New Roman" pitchFamily="18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16000" spc="-164" dirty="0">
                <a:latin typeface="Times New Roman" pitchFamily="18" charset="0"/>
                <a:cs typeface="Arial" charset="0"/>
              </a:rPr>
              <a:t>il-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mejda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flimkien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 mat-</a:t>
            </a:r>
            <a:r>
              <a:rPr lang="en-US" sz="16000" spc="-164" dirty="0" err="1">
                <a:latin typeface="Times New Roman" pitchFamily="18" charset="0"/>
                <a:cs typeface="Arial" charset="0"/>
              </a:rPr>
              <a:t>Tnax</a:t>
            </a:r>
            <a:r>
              <a:rPr lang="en-US" sz="16000" spc="-164" dirty="0">
                <a:latin typeface="Times New Roman" pitchFamily="18" charset="0"/>
                <a:cs typeface="Arial" charset="0"/>
              </a:rPr>
              <a:t>,</a:t>
            </a:r>
            <a:r>
              <a:rPr lang="mt-MT" sz="16000" spc="-164" dirty="0">
                <a:latin typeface="Times New Roman" pitchFamily="18" charset="0"/>
                <a:cs typeface="Arial" charset="0"/>
              </a:rPr>
              <a:t> </a:t>
            </a:r>
            <a:endParaRPr lang="en-US" sz="16000" spc="-164" dirty="0"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1427224"/>
            <a:ext cx="23399750" cy="10053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dirty="0">
                <a:latin typeface="Times New Roman" panose="02020603050405020304" pitchFamily="18" charset="0"/>
              </a:rPr>
              <a:t>u waqt l-</a:t>
            </a:r>
            <a:r>
              <a:rPr lang="en-US" sz="16000" dirty="0" err="1">
                <a:latin typeface="Times New Roman" panose="02020603050405020304" pitchFamily="18" charset="0"/>
              </a:rPr>
              <a:t>ikel</a:t>
            </a:r>
            <a:r>
              <a:rPr lang="en-US" sz="16000" dirty="0"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latin typeface="Times New Roman" panose="02020603050405020304" pitchFamily="18" charset="0"/>
              </a:rPr>
              <a:t>qal</a:t>
            </a:r>
            <a:r>
              <a:rPr lang="en-US" sz="16000" dirty="0">
                <a:latin typeface="Times New Roman" panose="02020603050405020304" pitchFamily="18" charset="0"/>
              </a:rPr>
              <a:t>: </a:t>
            </a:r>
            <a:endParaRPr lang="mt-MT" sz="16000" dirty="0"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Tassew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ngħidilkom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li wieħed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minnkom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se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jittradini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.”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171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0"/>
            <a:ext cx="23399750" cy="12515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dirty="0">
                <a:latin typeface="Times New Roman" panose="02020603050405020304" pitchFamily="18" charset="0"/>
              </a:rPr>
              <a:t>Huma </a:t>
            </a:r>
            <a:r>
              <a:rPr lang="en-US" sz="16000" dirty="0" err="1">
                <a:latin typeface="Times New Roman" panose="02020603050405020304" pitchFamily="18" charset="0"/>
              </a:rPr>
              <a:t>bdew</a:t>
            </a:r>
            <a:r>
              <a:rPr lang="en-US" sz="16000" dirty="0"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latin typeface="Times New Roman" panose="02020603050405020304" pitchFamily="18" charset="0"/>
              </a:rPr>
              <a:t>isewdu</a:t>
            </a:r>
            <a:r>
              <a:rPr lang="en-US" sz="16000" dirty="0">
                <a:latin typeface="Times New Roman" panose="02020603050405020304" pitchFamily="18" charset="0"/>
              </a:rPr>
              <a:t> qalbhom ħafna u kull</a:t>
            </a:r>
          </a:p>
          <a:p>
            <a:pPr algn="ctr" eaLnBrk="1" hangingPunct="1">
              <a:defRPr/>
            </a:pPr>
            <a:r>
              <a:rPr lang="en-US" sz="16000" dirty="0">
                <a:latin typeface="Times New Roman" panose="02020603050405020304" pitchFamily="18" charset="0"/>
              </a:rPr>
              <a:t>wieħed</a:t>
            </a:r>
            <a:r>
              <a:rPr lang="mt-MT" sz="16000" dirty="0">
                <a:latin typeface="Times New Roman" panose="02020603050405020304" pitchFamily="18" charset="0"/>
              </a:rPr>
              <a:t> </a:t>
            </a:r>
            <a:r>
              <a:rPr lang="en-US" sz="16000" dirty="0">
                <a:latin typeface="Times New Roman" panose="02020603050405020304" pitchFamily="18" charset="0"/>
              </a:rPr>
              <a:t>minnhom </a:t>
            </a:r>
            <a:r>
              <a:rPr lang="en-US" sz="16000" dirty="0" err="1">
                <a:latin typeface="Times New Roman" panose="02020603050405020304" pitchFamily="18" charset="0"/>
              </a:rPr>
              <a:t>beda</a:t>
            </a:r>
            <a:r>
              <a:rPr lang="en-US" sz="16000" dirty="0"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latin typeface="Times New Roman" panose="02020603050405020304" pitchFamily="18" charset="0"/>
              </a:rPr>
              <a:t>jsaqsih</a:t>
            </a:r>
            <a:r>
              <a:rPr lang="en-US" sz="16000" dirty="0">
                <a:latin typeface="Times New Roman" panose="02020603050405020304" pitchFamily="18" charset="0"/>
              </a:rPr>
              <a:t>: </a:t>
            </a:r>
            <a:endParaRPr lang="mt-MT" sz="16000" dirty="0"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Jaqaw</a:t>
            </a:r>
            <a:r>
              <a:rPr lang="en-US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jien, Mulej?”</a:t>
            </a:r>
            <a:endParaRPr lang="mt-MT" sz="1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-25129" y="4966655"/>
            <a:ext cx="23399750" cy="266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dirty="0">
                <a:latin typeface="Times New Roman" panose="02020603050405020304" pitchFamily="18" charset="0"/>
              </a:rPr>
              <a:t>U Ġesù </a:t>
            </a:r>
            <a:r>
              <a:rPr lang="en-US" sz="16000" dirty="0" err="1">
                <a:latin typeface="Times New Roman" panose="02020603050405020304" pitchFamily="18" charset="0"/>
              </a:rPr>
              <a:t>weġibhom</a:t>
            </a:r>
            <a:r>
              <a:rPr lang="en-US" sz="16000" dirty="0">
                <a:latin typeface="Times New Roman" panose="02020603050405020304" pitchFamily="18" charset="0"/>
              </a:rPr>
              <a:t>: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84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2504442"/>
            <a:ext cx="23399750" cy="7591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de-DE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“Dak li jmidd idu u jbill </a:t>
            </a:r>
          </a:p>
          <a:p>
            <a:pPr algn="ctr" eaLnBrk="1" hangingPunct="1">
              <a:defRPr/>
            </a:pPr>
            <a:r>
              <a:rPr lang="de-DE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il-ħobż fi platt wieħed miegħi, dak li se jittradini.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F9041-15C2-C356-36D6-17D91CD51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>
            <a:extLst>
              <a:ext uri="{FF2B5EF4-FFF2-40B4-BE49-F238E27FC236}">
                <a16:creationId xmlns:a16="http://schemas.microsoft.com/office/drawing/2014/main" id="{DBEDD784-39EE-FF71-DA6E-8FC660D34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"/>
            <a:ext cx="23399750" cy="12515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de-DE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Bin il-bniedem imur kif hemm miktub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fuqu imma ħażin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għalih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permezz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tiegħu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16190416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235384"/>
            <a:ext cx="23399750" cy="1213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....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mogħti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f’idejn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għedewwa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 </a:t>
            </a:r>
          </a:p>
          <a:p>
            <a:pPr algn="ctr" eaLnBrk="1" hangingPunct="1"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Kien ikun aħjar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għalih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bniedem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kieku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 twieled xejn!”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0" y="0"/>
            <a:ext cx="23399750" cy="12515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0" dirty="0">
                <a:latin typeface="Times New Roman" panose="02020603050405020304" pitchFamily="18" charset="0"/>
              </a:rPr>
              <a:t>Qabeż Ġuda, dak li </a:t>
            </a:r>
            <a:r>
              <a:rPr lang="en-US" sz="16000" dirty="0" err="1">
                <a:latin typeface="Times New Roman" panose="02020603050405020304" pitchFamily="18" charset="0"/>
              </a:rPr>
              <a:t>ttradieh</a:t>
            </a:r>
            <a:r>
              <a:rPr lang="en-US" sz="16000" dirty="0">
                <a:latin typeface="Times New Roman" panose="02020603050405020304" pitchFamily="18" charset="0"/>
              </a:rPr>
              <a:t>, u qallu: </a:t>
            </a:r>
          </a:p>
          <a:p>
            <a:pPr algn="ctr" eaLnBrk="1" hangingPunct="1">
              <a:defRPr/>
            </a:pPr>
            <a:r>
              <a:rPr lang="en-US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Jaqaw</a:t>
            </a:r>
            <a:r>
              <a:rPr lang="en-US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jien,</a:t>
            </a:r>
            <a:r>
              <a:rPr 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Rabbi?”</a:t>
            </a:r>
            <a:r>
              <a:rPr lang="en-US" sz="16000" b="1" i="1" dirty="0">
                <a:solidFill>
                  <a:srgbClr val="5725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6000" b="1" i="1" dirty="0">
              <a:solidFill>
                <a:srgbClr val="5725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dirty="0" err="1">
                <a:latin typeface="Times New Roman" panose="02020603050405020304" pitchFamily="18" charset="0"/>
              </a:rPr>
              <a:t>Wieġbu</a:t>
            </a:r>
            <a:r>
              <a:rPr lang="en-US" sz="16000" dirty="0"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latin typeface="Times New Roman" panose="02020603050405020304" pitchFamily="18" charset="0"/>
              </a:rPr>
              <a:t>Ġesù</a:t>
            </a:r>
            <a:r>
              <a:rPr lang="en-US" sz="16000" dirty="0">
                <a:latin typeface="Times New Roman" panose="02020603050405020304" pitchFamily="18" charset="0"/>
              </a:rPr>
              <a:t>: </a:t>
            </a:r>
            <a:endParaRPr lang="mt-MT" sz="16000" dirty="0"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“Int qiegħed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tgħidu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642011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75647" y="128422"/>
            <a:ext cx="22048457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Tajt dahri lil dawk li kienu jsawtuni, ħaddejja lil dawk li kienu jnittfuli lħiti;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ma ħbejtx wiċċi mit-tagħjir u l-bżieq.</a:t>
            </a:r>
          </a:p>
        </p:txBody>
      </p:sp>
    </p:spTree>
    <p:extLst>
      <p:ext uri="{BB962C8B-B14F-4D97-AF65-F5344CB8AC3E}">
        <p14:creationId xmlns:p14="http://schemas.microsoft.com/office/powerpoint/2010/main" val="29565354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Box 3"/>
          <p:cNvSpPr txBox="1">
            <a:spLocks noChangeArrowheads="1"/>
          </p:cNvSpPr>
          <p:nvPr/>
        </p:nvSpPr>
        <p:spPr bwMode="auto">
          <a:xfrm>
            <a:off x="910487" y="3758336"/>
            <a:ext cx="21578776" cy="5084904"/>
          </a:xfrm>
          <a:prstGeom prst="rect">
            <a:avLst/>
          </a:prstGeom>
          <a:noFill/>
        </p:spPr>
        <p:txBody>
          <a:bodyPr lIns="202489" tIns="101244" rIns="202489" bIns="101244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  <a:br>
              <a:rPr lang="mt-MT" sz="15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Tifħir lilek Kristu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75647" y="128422"/>
            <a:ext cx="22048457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Sidi l-Mulej jgħinni,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għalhekk ma nitħawwadx;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għalhekk għamilt wiċċi bħaż-żnied: jien naf li ma jkollix mniex nistħi.</a:t>
            </a:r>
          </a:p>
        </p:txBody>
      </p:sp>
    </p:spTree>
    <p:extLst>
      <p:ext uri="{BB962C8B-B14F-4D97-AF65-F5344CB8AC3E}">
        <p14:creationId xmlns:p14="http://schemas.microsoft.com/office/powerpoint/2010/main" val="3106985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75647" y="128423"/>
            <a:ext cx="22048457" cy="1240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Dak li jagħmel ġustizzja miegħi jinsab fil-qrib.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Min se jeħodha miegħi? Ħa noqogħdu għall-ħaqq flimkien!</a:t>
            </a:r>
          </a:p>
        </p:txBody>
      </p:sp>
    </p:spTree>
    <p:extLst>
      <p:ext uri="{BB962C8B-B14F-4D97-AF65-F5344CB8AC3E}">
        <p14:creationId xmlns:p14="http://schemas.microsoft.com/office/powerpoint/2010/main" val="19477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75646" y="1318116"/>
            <a:ext cx="22048457" cy="996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489" tIns="101244" rIns="202489" bIns="10124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Min hu kontrija? Ħa jersaq lejja!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Ara, Sidi l-Mulej jgħinni: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en-US" sz="16000" spc="-164" dirty="0">
                <a:latin typeface="Times New Roman" pitchFamily="18" charset="0"/>
              </a:rPr>
              <a:t>min se jagħtini t-tort?</a:t>
            </a:r>
          </a:p>
        </p:txBody>
      </p:sp>
    </p:spTree>
    <p:extLst>
      <p:ext uri="{BB962C8B-B14F-4D97-AF65-F5344CB8AC3E}">
        <p14:creationId xmlns:p14="http://schemas.microsoft.com/office/powerpoint/2010/main" val="3475528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61256" y="3758336"/>
            <a:ext cx="21077238" cy="5084904"/>
          </a:xfrm>
          <a:prstGeom prst="rect">
            <a:avLst/>
          </a:prstGeom>
        </p:spPr>
        <p:txBody>
          <a:bodyPr wrap="square" lIns="202489" tIns="101244" rIns="202489" bIns="101244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t-MT" sz="1585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t-MT" sz="15857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Irrodu ħajr lil Alla</a:t>
            </a:r>
            <a:endParaRPr lang="en-GB" sz="15857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58271" y="4430279"/>
            <a:ext cx="20873095" cy="5084904"/>
          </a:xfrm>
          <a:prstGeom prst="rect">
            <a:avLst/>
          </a:prstGeom>
          <a:noFill/>
        </p:spPr>
        <p:txBody>
          <a:bodyPr lIns="202489" tIns="101244" rIns="202489" bIns="101244">
            <a:spAutoFit/>
          </a:bodyPr>
          <a:lstStyle/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O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fil-kobor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tjubitek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weġibni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4739" y="729924"/>
            <a:ext cx="1774075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 </a:t>
            </a:r>
            <a:endParaRPr lang="en-GB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618</Words>
  <Application>Microsoft Office PowerPoint</Application>
  <PresentationFormat>Custom</PresentationFormat>
  <Paragraphs>106</Paragraphs>
  <Slides>41</Slides>
  <Notes>0</Notes>
  <HiddenSlides>1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Calibri</vt:lpstr>
      <vt:lpstr>Times New Roman</vt:lpstr>
      <vt:lpstr>2_Default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64</cp:revision>
  <dcterms:created xsi:type="dcterms:W3CDTF">2008-12-28T11:50:57Z</dcterms:created>
  <dcterms:modified xsi:type="dcterms:W3CDTF">2025-03-05T14:16:32Z</dcterms:modified>
</cp:coreProperties>
</file>