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5" r:id="rId4"/>
    <p:sldMasterId id="2147483697" r:id="rId5"/>
  </p:sldMasterIdLst>
  <p:notesMasterIdLst>
    <p:notesMasterId r:id="rId195"/>
  </p:notesMasterIdLst>
  <p:sldIdLst>
    <p:sldId id="1216" r:id="rId6"/>
    <p:sldId id="256" r:id="rId7"/>
    <p:sldId id="257" r:id="rId8"/>
    <p:sldId id="1110" r:id="rId9"/>
    <p:sldId id="1130" r:id="rId10"/>
    <p:sldId id="1111" r:id="rId11"/>
    <p:sldId id="1112" r:id="rId12"/>
    <p:sldId id="299" r:id="rId13"/>
    <p:sldId id="300" r:id="rId14"/>
    <p:sldId id="267" r:id="rId15"/>
    <p:sldId id="1113" r:id="rId16"/>
    <p:sldId id="1091" r:id="rId17"/>
    <p:sldId id="269" r:id="rId18"/>
    <p:sldId id="1114" r:id="rId19"/>
    <p:sldId id="309" r:id="rId20"/>
    <p:sldId id="271" r:id="rId21"/>
    <p:sldId id="1115" r:id="rId22"/>
    <p:sldId id="1090" r:id="rId23"/>
    <p:sldId id="1116" r:id="rId24"/>
    <p:sldId id="1118" r:id="rId25"/>
    <p:sldId id="1117" r:id="rId26"/>
    <p:sldId id="616" r:id="rId27"/>
    <p:sldId id="617" r:id="rId28"/>
    <p:sldId id="1119" r:id="rId29"/>
    <p:sldId id="1120" r:id="rId30"/>
    <p:sldId id="1121" r:id="rId31"/>
    <p:sldId id="1122" r:id="rId32"/>
    <p:sldId id="623" r:id="rId33"/>
    <p:sldId id="621" r:id="rId34"/>
    <p:sldId id="273" r:id="rId35"/>
    <p:sldId id="1124" r:id="rId36"/>
    <p:sldId id="1123" r:id="rId37"/>
    <p:sldId id="1126" r:id="rId38"/>
    <p:sldId id="1125" r:id="rId39"/>
    <p:sldId id="405" r:id="rId40"/>
    <p:sldId id="1132" r:id="rId41"/>
    <p:sldId id="406" r:id="rId42"/>
    <p:sldId id="407" r:id="rId43"/>
    <p:sldId id="1133" r:id="rId44"/>
    <p:sldId id="408" r:id="rId45"/>
    <p:sldId id="409" r:id="rId46"/>
    <p:sldId id="1191" r:id="rId47"/>
    <p:sldId id="1190" r:id="rId48"/>
    <p:sldId id="1134" r:id="rId49"/>
    <p:sldId id="1205" r:id="rId50"/>
    <p:sldId id="410" r:id="rId51"/>
    <p:sldId id="411" r:id="rId52"/>
    <p:sldId id="412" r:id="rId53"/>
    <p:sldId id="1135" r:id="rId54"/>
    <p:sldId id="1136" r:id="rId55"/>
    <p:sldId id="1137" r:id="rId56"/>
    <p:sldId id="1138" r:id="rId57"/>
    <p:sldId id="1139" r:id="rId58"/>
    <p:sldId id="1192" r:id="rId59"/>
    <p:sldId id="1140" r:id="rId60"/>
    <p:sldId id="413" r:id="rId61"/>
    <p:sldId id="414" r:id="rId62"/>
    <p:sldId id="417" r:id="rId63"/>
    <p:sldId id="1206" r:id="rId64"/>
    <p:sldId id="418" r:id="rId65"/>
    <p:sldId id="1207" r:id="rId66"/>
    <p:sldId id="419" r:id="rId67"/>
    <p:sldId id="420" r:id="rId68"/>
    <p:sldId id="1208" r:id="rId69"/>
    <p:sldId id="1142" r:id="rId70"/>
    <p:sldId id="1143" r:id="rId71"/>
    <p:sldId id="422" r:id="rId72"/>
    <p:sldId id="423" r:id="rId73"/>
    <p:sldId id="425" r:id="rId74"/>
    <p:sldId id="426" r:id="rId75"/>
    <p:sldId id="1193" r:id="rId76"/>
    <p:sldId id="1144" r:id="rId77"/>
    <p:sldId id="427" r:id="rId78"/>
    <p:sldId id="1145" r:id="rId79"/>
    <p:sldId id="1146" r:id="rId80"/>
    <p:sldId id="429" r:id="rId81"/>
    <p:sldId id="1147" r:id="rId82"/>
    <p:sldId id="430" r:id="rId83"/>
    <p:sldId id="431" r:id="rId84"/>
    <p:sldId id="1131" r:id="rId85"/>
    <p:sldId id="1148" r:id="rId86"/>
    <p:sldId id="1149" r:id="rId87"/>
    <p:sldId id="432" r:id="rId88"/>
    <p:sldId id="1150" r:id="rId89"/>
    <p:sldId id="1195" r:id="rId90"/>
    <p:sldId id="1196" r:id="rId91"/>
    <p:sldId id="1194" r:id="rId92"/>
    <p:sldId id="1151" r:id="rId93"/>
    <p:sldId id="1152" r:id="rId94"/>
    <p:sldId id="433" r:id="rId95"/>
    <p:sldId id="435" r:id="rId96"/>
    <p:sldId id="436" r:id="rId97"/>
    <p:sldId id="437" r:id="rId98"/>
    <p:sldId id="1153" r:id="rId99"/>
    <p:sldId id="1154" r:id="rId100"/>
    <p:sldId id="440" r:id="rId101"/>
    <p:sldId id="1155" r:id="rId102"/>
    <p:sldId id="1156" r:id="rId103"/>
    <p:sldId id="441" r:id="rId104"/>
    <p:sldId id="1198" r:id="rId105"/>
    <p:sldId id="1157" r:id="rId106"/>
    <p:sldId id="1158" r:id="rId107"/>
    <p:sldId id="1199" r:id="rId108"/>
    <p:sldId id="438" r:id="rId109"/>
    <p:sldId id="1159" r:id="rId110"/>
    <p:sldId id="1209" r:id="rId111"/>
    <p:sldId id="439" r:id="rId112"/>
    <p:sldId id="1160" r:id="rId113"/>
    <p:sldId id="1161" r:id="rId114"/>
    <p:sldId id="442" r:id="rId115"/>
    <p:sldId id="443" r:id="rId116"/>
    <p:sldId id="1162" r:id="rId117"/>
    <p:sldId id="1200" r:id="rId118"/>
    <p:sldId id="445" r:id="rId119"/>
    <p:sldId id="1210" r:id="rId120"/>
    <p:sldId id="1163" r:id="rId121"/>
    <p:sldId id="1201" r:id="rId122"/>
    <p:sldId id="1164" r:id="rId123"/>
    <p:sldId id="450" r:id="rId124"/>
    <p:sldId id="451" r:id="rId125"/>
    <p:sldId id="1211" r:id="rId126"/>
    <p:sldId id="452" r:id="rId127"/>
    <p:sldId id="453" r:id="rId128"/>
    <p:sldId id="1165" r:id="rId129"/>
    <p:sldId id="1212" r:id="rId130"/>
    <p:sldId id="1166" r:id="rId131"/>
    <p:sldId id="454" r:id="rId132"/>
    <p:sldId id="1167" r:id="rId133"/>
    <p:sldId id="1213" r:id="rId134"/>
    <p:sldId id="1168" r:id="rId135"/>
    <p:sldId id="455" r:id="rId136"/>
    <p:sldId id="1202" r:id="rId137"/>
    <p:sldId id="456" r:id="rId138"/>
    <p:sldId id="1169" r:id="rId139"/>
    <p:sldId id="458" r:id="rId140"/>
    <p:sldId id="1203" r:id="rId141"/>
    <p:sldId id="1170" r:id="rId142"/>
    <p:sldId id="459" r:id="rId143"/>
    <p:sldId id="1171" r:id="rId144"/>
    <p:sldId id="1214" r:id="rId145"/>
    <p:sldId id="1172" r:id="rId146"/>
    <p:sldId id="1173" r:id="rId147"/>
    <p:sldId id="1174" r:id="rId148"/>
    <p:sldId id="461" r:id="rId149"/>
    <p:sldId id="1175" r:id="rId150"/>
    <p:sldId id="1176" r:id="rId151"/>
    <p:sldId id="1177" r:id="rId152"/>
    <p:sldId id="462" r:id="rId153"/>
    <p:sldId id="1178" r:id="rId154"/>
    <p:sldId id="463" r:id="rId155"/>
    <p:sldId id="464" r:id="rId156"/>
    <p:sldId id="465" r:id="rId157"/>
    <p:sldId id="466" r:id="rId158"/>
    <p:sldId id="1179" r:id="rId159"/>
    <p:sldId id="1204" r:id="rId160"/>
    <p:sldId id="1180" r:id="rId161"/>
    <p:sldId id="467" r:id="rId162"/>
    <p:sldId id="468" r:id="rId163"/>
    <p:sldId id="469" r:id="rId164"/>
    <p:sldId id="470" r:id="rId165"/>
    <p:sldId id="1197" r:id="rId166"/>
    <p:sldId id="471" r:id="rId167"/>
    <p:sldId id="1181" r:id="rId168"/>
    <p:sldId id="1182" r:id="rId169"/>
    <p:sldId id="514" r:id="rId170"/>
    <p:sldId id="515" r:id="rId171"/>
    <p:sldId id="516" r:id="rId172"/>
    <p:sldId id="1183" r:id="rId173"/>
    <p:sldId id="1184" r:id="rId174"/>
    <p:sldId id="517" r:id="rId175"/>
    <p:sldId id="1215" r:id="rId176"/>
    <p:sldId id="1185" r:id="rId177"/>
    <p:sldId id="1186" r:id="rId178"/>
    <p:sldId id="1187" r:id="rId179"/>
    <p:sldId id="1188" r:id="rId180"/>
    <p:sldId id="1189" r:id="rId181"/>
    <p:sldId id="353" r:id="rId182"/>
    <p:sldId id="529" r:id="rId183"/>
    <p:sldId id="1073" r:id="rId184"/>
    <p:sldId id="1074" r:id="rId185"/>
    <p:sldId id="1075" r:id="rId186"/>
    <p:sldId id="1076" r:id="rId187"/>
    <p:sldId id="1077" r:id="rId188"/>
    <p:sldId id="1078" r:id="rId189"/>
    <p:sldId id="1079" r:id="rId190"/>
    <p:sldId id="1080" r:id="rId191"/>
    <p:sldId id="1081" r:id="rId192"/>
    <p:sldId id="1082" r:id="rId193"/>
    <p:sldId id="1083" r:id="rId194"/>
  </p:sldIdLst>
  <p:sldSz cx="23399750" cy="12599988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1pPr>
    <a:lvl2pPr marL="1028563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2pPr>
    <a:lvl3pPr marL="2057126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3pPr>
    <a:lvl4pPr marL="3085689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4pPr>
    <a:lvl5pPr marL="4114251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5pPr>
    <a:lvl6pPr marL="5142814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6pPr>
    <a:lvl7pPr marL="6171377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7pPr>
    <a:lvl8pPr marL="7199940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8pPr>
    <a:lvl9pPr marL="8228503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78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3740"/>
    <a:srgbClr val="0000CC"/>
    <a:srgbClr val="FFCC66"/>
    <a:srgbClr val="4D2403"/>
    <a:srgbClr val="642F04"/>
    <a:srgbClr val="002D8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62" y="114"/>
      </p:cViewPr>
      <p:guideLst>
        <p:guide orient="horz" pos="3878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2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63" Type="http://schemas.openxmlformats.org/officeDocument/2006/relationships/slide" Target="slides/slide58.xml"/><Relationship Id="rId84" Type="http://schemas.openxmlformats.org/officeDocument/2006/relationships/slide" Target="slides/slide79.xml"/><Relationship Id="rId138" Type="http://schemas.openxmlformats.org/officeDocument/2006/relationships/slide" Target="slides/slide133.xml"/><Relationship Id="rId159" Type="http://schemas.openxmlformats.org/officeDocument/2006/relationships/slide" Target="slides/slide154.xml"/><Relationship Id="rId170" Type="http://schemas.openxmlformats.org/officeDocument/2006/relationships/slide" Target="slides/slide165.xml"/><Relationship Id="rId191" Type="http://schemas.openxmlformats.org/officeDocument/2006/relationships/slide" Target="slides/slide186.xml"/><Relationship Id="rId107" Type="http://schemas.openxmlformats.org/officeDocument/2006/relationships/slide" Target="slides/slide102.xml"/><Relationship Id="rId11" Type="http://schemas.openxmlformats.org/officeDocument/2006/relationships/slide" Target="slides/slide6.xml"/><Relationship Id="rId32" Type="http://schemas.openxmlformats.org/officeDocument/2006/relationships/slide" Target="slides/slide27.xml"/><Relationship Id="rId53" Type="http://schemas.openxmlformats.org/officeDocument/2006/relationships/slide" Target="slides/slide48.xml"/><Relationship Id="rId74" Type="http://schemas.openxmlformats.org/officeDocument/2006/relationships/slide" Target="slides/slide69.xml"/><Relationship Id="rId128" Type="http://schemas.openxmlformats.org/officeDocument/2006/relationships/slide" Target="slides/slide123.xml"/><Relationship Id="rId149" Type="http://schemas.openxmlformats.org/officeDocument/2006/relationships/slide" Target="slides/slide144.xml"/><Relationship Id="rId5" Type="http://schemas.openxmlformats.org/officeDocument/2006/relationships/slideMaster" Target="slideMasters/slideMaster5.xml"/><Relationship Id="rId95" Type="http://schemas.openxmlformats.org/officeDocument/2006/relationships/slide" Target="slides/slide90.xml"/><Relationship Id="rId160" Type="http://schemas.openxmlformats.org/officeDocument/2006/relationships/slide" Target="slides/slide155.xml"/><Relationship Id="rId181" Type="http://schemas.openxmlformats.org/officeDocument/2006/relationships/slide" Target="slides/slide176.xml"/><Relationship Id="rId22" Type="http://schemas.openxmlformats.org/officeDocument/2006/relationships/slide" Target="slides/slide17.xml"/><Relationship Id="rId43" Type="http://schemas.openxmlformats.org/officeDocument/2006/relationships/slide" Target="slides/slide38.xml"/><Relationship Id="rId64" Type="http://schemas.openxmlformats.org/officeDocument/2006/relationships/slide" Target="slides/slide59.xml"/><Relationship Id="rId118" Type="http://schemas.openxmlformats.org/officeDocument/2006/relationships/slide" Target="slides/slide113.xml"/><Relationship Id="rId139" Type="http://schemas.openxmlformats.org/officeDocument/2006/relationships/slide" Target="slides/slide134.xml"/><Relationship Id="rId85" Type="http://schemas.openxmlformats.org/officeDocument/2006/relationships/slide" Target="slides/slide80.xml"/><Relationship Id="rId150" Type="http://schemas.openxmlformats.org/officeDocument/2006/relationships/slide" Target="slides/slide145.xml"/><Relationship Id="rId171" Type="http://schemas.openxmlformats.org/officeDocument/2006/relationships/slide" Target="slides/slide166.xml"/><Relationship Id="rId192" Type="http://schemas.openxmlformats.org/officeDocument/2006/relationships/slide" Target="slides/slide187.xml"/><Relationship Id="rId12" Type="http://schemas.openxmlformats.org/officeDocument/2006/relationships/slide" Target="slides/slide7.xml"/><Relationship Id="rId33" Type="http://schemas.openxmlformats.org/officeDocument/2006/relationships/slide" Target="slides/slide28.xml"/><Relationship Id="rId108" Type="http://schemas.openxmlformats.org/officeDocument/2006/relationships/slide" Target="slides/slide103.xml"/><Relationship Id="rId129" Type="http://schemas.openxmlformats.org/officeDocument/2006/relationships/slide" Target="slides/slide124.xml"/><Relationship Id="rId54" Type="http://schemas.openxmlformats.org/officeDocument/2006/relationships/slide" Target="slides/slide49.xml"/><Relationship Id="rId75" Type="http://schemas.openxmlformats.org/officeDocument/2006/relationships/slide" Target="slides/slide70.xml"/><Relationship Id="rId96" Type="http://schemas.openxmlformats.org/officeDocument/2006/relationships/slide" Target="slides/slide91.xml"/><Relationship Id="rId140" Type="http://schemas.openxmlformats.org/officeDocument/2006/relationships/slide" Target="slides/slide135.xml"/><Relationship Id="rId161" Type="http://schemas.openxmlformats.org/officeDocument/2006/relationships/slide" Target="slides/slide156.xml"/><Relationship Id="rId182" Type="http://schemas.openxmlformats.org/officeDocument/2006/relationships/slide" Target="slides/slide177.xml"/><Relationship Id="rId6" Type="http://schemas.openxmlformats.org/officeDocument/2006/relationships/slide" Target="slides/slide1.xml"/><Relationship Id="rId23" Type="http://schemas.openxmlformats.org/officeDocument/2006/relationships/slide" Target="slides/slide18.xml"/><Relationship Id="rId119" Type="http://schemas.openxmlformats.org/officeDocument/2006/relationships/slide" Target="slides/slide114.xml"/><Relationship Id="rId44" Type="http://schemas.openxmlformats.org/officeDocument/2006/relationships/slide" Target="slides/slide39.xml"/><Relationship Id="rId65" Type="http://schemas.openxmlformats.org/officeDocument/2006/relationships/slide" Target="slides/slide60.xml"/><Relationship Id="rId86" Type="http://schemas.openxmlformats.org/officeDocument/2006/relationships/slide" Target="slides/slide81.xml"/><Relationship Id="rId130" Type="http://schemas.openxmlformats.org/officeDocument/2006/relationships/slide" Target="slides/slide125.xml"/><Relationship Id="rId151" Type="http://schemas.openxmlformats.org/officeDocument/2006/relationships/slide" Target="slides/slide146.xml"/><Relationship Id="rId172" Type="http://schemas.openxmlformats.org/officeDocument/2006/relationships/slide" Target="slides/slide167.xml"/><Relationship Id="rId193" Type="http://schemas.openxmlformats.org/officeDocument/2006/relationships/slide" Target="slides/slide188.xml"/><Relationship Id="rId13" Type="http://schemas.openxmlformats.org/officeDocument/2006/relationships/slide" Target="slides/slide8.xml"/><Relationship Id="rId109" Type="http://schemas.openxmlformats.org/officeDocument/2006/relationships/slide" Target="slides/slide104.xml"/><Relationship Id="rId34" Type="http://schemas.openxmlformats.org/officeDocument/2006/relationships/slide" Target="slides/slide29.xml"/><Relationship Id="rId55" Type="http://schemas.openxmlformats.org/officeDocument/2006/relationships/slide" Target="slides/slide50.xml"/><Relationship Id="rId76" Type="http://schemas.openxmlformats.org/officeDocument/2006/relationships/slide" Target="slides/slide71.xml"/><Relationship Id="rId97" Type="http://schemas.openxmlformats.org/officeDocument/2006/relationships/slide" Target="slides/slide92.xml"/><Relationship Id="rId120" Type="http://schemas.openxmlformats.org/officeDocument/2006/relationships/slide" Target="slides/slide115.xml"/><Relationship Id="rId141" Type="http://schemas.openxmlformats.org/officeDocument/2006/relationships/slide" Target="slides/slide136.xml"/><Relationship Id="rId7" Type="http://schemas.openxmlformats.org/officeDocument/2006/relationships/slide" Target="slides/slide2.xml"/><Relationship Id="rId71" Type="http://schemas.openxmlformats.org/officeDocument/2006/relationships/slide" Target="slides/slide66.xml"/><Relationship Id="rId92" Type="http://schemas.openxmlformats.org/officeDocument/2006/relationships/slide" Target="slides/slide87.xml"/><Relationship Id="rId162" Type="http://schemas.openxmlformats.org/officeDocument/2006/relationships/slide" Target="slides/slide157.xml"/><Relationship Id="rId183" Type="http://schemas.openxmlformats.org/officeDocument/2006/relationships/slide" Target="slides/slide178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4.xml"/><Relationship Id="rId24" Type="http://schemas.openxmlformats.org/officeDocument/2006/relationships/slide" Target="slides/slide19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66" Type="http://schemas.openxmlformats.org/officeDocument/2006/relationships/slide" Target="slides/slide61.xml"/><Relationship Id="rId87" Type="http://schemas.openxmlformats.org/officeDocument/2006/relationships/slide" Target="slides/slide82.xml"/><Relationship Id="rId110" Type="http://schemas.openxmlformats.org/officeDocument/2006/relationships/slide" Target="slides/slide105.xml"/><Relationship Id="rId115" Type="http://schemas.openxmlformats.org/officeDocument/2006/relationships/slide" Target="slides/slide110.xml"/><Relationship Id="rId131" Type="http://schemas.openxmlformats.org/officeDocument/2006/relationships/slide" Target="slides/slide126.xml"/><Relationship Id="rId136" Type="http://schemas.openxmlformats.org/officeDocument/2006/relationships/slide" Target="slides/slide131.xml"/><Relationship Id="rId157" Type="http://schemas.openxmlformats.org/officeDocument/2006/relationships/slide" Target="slides/slide152.xml"/><Relationship Id="rId178" Type="http://schemas.openxmlformats.org/officeDocument/2006/relationships/slide" Target="slides/slide173.xml"/><Relationship Id="rId61" Type="http://schemas.openxmlformats.org/officeDocument/2006/relationships/slide" Target="slides/slide56.xml"/><Relationship Id="rId82" Type="http://schemas.openxmlformats.org/officeDocument/2006/relationships/slide" Target="slides/slide77.xml"/><Relationship Id="rId152" Type="http://schemas.openxmlformats.org/officeDocument/2006/relationships/slide" Target="slides/slide147.xml"/><Relationship Id="rId173" Type="http://schemas.openxmlformats.org/officeDocument/2006/relationships/slide" Target="slides/slide168.xml"/><Relationship Id="rId194" Type="http://schemas.openxmlformats.org/officeDocument/2006/relationships/slide" Target="slides/slide189.xml"/><Relationship Id="rId199" Type="http://schemas.openxmlformats.org/officeDocument/2006/relationships/tableStyles" Target="tableStyles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56" Type="http://schemas.openxmlformats.org/officeDocument/2006/relationships/slide" Target="slides/slide51.xml"/><Relationship Id="rId77" Type="http://schemas.openxmlformats.org/officeDocument/2006/relationships/slide" Target="slides/slide72.xml"/><Relationship Id="rId100" Type="http://schemas.openxmlformats.org/officeDocument/2006/relationships/slide" Target="slides/slide95.xml"/><Relationship Id="rId105" Type="http://schemas.openxmlformats.org/officeDocument/2006/relationships/slide" Target="slides/slide100.xml"/><Relationship Id="rId126" Type="http://schemas.openxmlformats.org/officeDocument/2006/relationships/slide" Target="slides/slide121.xml"/><Relationship Id="rId147" Type="http://schemas.openxmlformats.org/officeDocument/2006/relationships/slide" Target="slides/slide142.xml"/><Relationship Id="rId168" Type="http://schemas.openxmlformats.org/officeDocument/2006/relationships/slide" Target="slides/slide163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slide" Target="slides/slide67.xml"/><Relationship Id="rId93" Type="http://schemas.openxmlformats.org/officeDocument/2006/relationships/slide" Target="slides/slide88.xml"/><Relationship Id="rId98" Type="http://schemas.openxmlformats.org/officeDocument/2006/relationships/slide" Target="slides/slide93.xml"/><Relationship Id="rId121" Type="http://schemas.openxmlformats.org/officeDocument/2006/relationships/slide" Target="slides/slide116.xml"/><Relationship Id="rId142" Type="http://schemas.openxmlformats.org/officeDocument/2006/relationships/slide" Target="slides/slide137.xml"/><Relationship Id="rId163" Type="http://schemas.openxmlformats.org/officeDocument/2006/relationships/slide" Target="slides/slide158.xml"/><Relationship Id="rId184" Type="http://schemas.openxmlformats.org/officeDocument/2006/relationships/slide" Target="slides/slide179.xml"/><Relationship Id="rId189" Type="http://schemas.openxmlformats.org/officeDocument/2006/relationships/slide" Target="slides/slide184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20.xml"/><Relationship Id="rId46" Type="http://schemas.openxmlformats.org/officeDocument/2006/relationships/slide" Target="slides/slide41.xml"/><Relationship Id="rId67" Type="http://schemas.openxmlformats.org/officeDocument/2006/relationships/slide" Target="slides/slide62.xml"/><Relationship Id="rId116" Type="http://schemas.openxmlformats.org/officeDocument/2006/relationships/slide" Target="slides/slide111.xml"/><Relationship Id="rId137" Type="http://schemas.openxmlformats.org/officeDocument/2006/relationships/slide" Target="slides/slide132.xml"/><Relationship Id="rId158" Type="http://schemas.openxmlformats.org/officeDocument/2006/relationships/slide" Target="slides/slide153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62" Type="http://schemas.openxmlformats.org/officeDocument/2006/relationships/slide" Target="slides/slide57.xml"/><Relationship Id="rId83" Type="http://schemas.openxmlformats.org/officeDocument/2006/relationships/slide" Target="slides/slide78.xml"/><Relationship Id="rId88" Type="http://schemas.openxmlformats.org/officeDocument/2006/relationships/slide" Target="slides/slide83.xml"/><Relationship Id="rId111" Type="http://schemas.openxmlformats.org/officeDocument/2006/relationships/slide" Target="slides/slide106.xml"/><Relationship Id="rId132" Type="http://schemas.openxmlformats.org/officeDocument/2006/relationships/slide" Target="slides/slide127.xml"/><Relationship Id="rId153" Type="http://schemas.openxmlformats.org/officeDocument/2006/relationships/slide" Target="slides/slide148.xml"/><Relationship Id="rId174" Type="http://schemas.openxmlformats.org/officeDocument/2006/relationships/slide" Target="slides/slide169.xml"/><Relationship Id="rId179" Type="http://schemas.openxmlformats.org/officeDocument/2006/relationships/slide" Target="slides/slide174.xml"/><Relationship Id="rId195" Type="http://schemas.openxmlformats.org/officeDocument/2006/relationships/notesMaster" Target="notesMasters/notesMaster1.xml"/><Relationship Id="rId190" Type="http://schemas.openxmlformats.org/officeDocument/2006/relationships/slide" Target="slides/slide185.xml"/><Relationship Id="rId15" Type="http://schemas.openxmlformats.org/officeDocument/2006/relationships/slide" Target="slides/slide10.xml"/><Relationship Id="rId36" Type="http://schemas.openxmlformats.org/officeDocument/2006/relationships/slide" Target="slides/slide31.xml"/><Relationship Id="rId57" Type="http://schemas.openxmlformats.org/officeDocument/2006/relationships/slide" Target="slides/slide52.xml"/><Relationship Id="rId106" Type="http://schemas.openxmlformats.org/officeDocument/2006/relationships/slide" Target="slides/slide101.xml"/><Relationship Id="rId127" Type="http://schemas.openxmlformats.org/officeDocument/2006/relationships/slide" Target="slides/slide12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52" Type="http://schemas.openxmlformats.org/officeDocument/2006/relationships/slide" Target="slides/slide47.xml"/><Relationship Id="rId73" Type="http://schemas.openxmlformats.org/officeDocument/2006/relationships/slide" Target="slides/slide68.xml"/><Relationship Id="rId78" Type="http://schemas.openxmlformats.org/officeDocument/2006/relationships/slide" Target="slides/slide73.xml"/><Relationship Id="rId94" Type="http://schemas.openxmlformats.org/officeDocument/2006/relationships/slide" Target="slides/slide89.xml"/><Relationship Id="rId99" Type="http://schemas.openxmlformats.org/officeDocument/2006/relationships/slide" Target="slides/slide94.xml"/><Relationship Id="rId101" Type="http://schemas.openxmlformats.org/officeDocument/2006/relationships/slide" Target="slides/slide96.xml"/><Relationship Id="rId122" Type="http://schemas.openxmlformats.org/officeDocument/2006/relationships/slide" Target="slides/slide117.xml"/><Relationship Id="rId143" Type="http://schemas.openxmlformats.org/officeDocument/2006/relationships/slide" Target="slides/slide138.xml"/><Relationship Id="rId148" Type="http://schemas.openxmlformats.org/officeDocument/2006/relationships/slide" Target="slides/slide143.xml"/><Relationship Id="rId164" Type="http://schemas.openxmlformats.org/officeDocument/2006/relationships/slide" Target="slides/slide159.xml"/><Relationship Id="rId169" Type="http://schemas.openxmlformats.org/officeDocument/2006/relationships/slide" Target="slides/slide164.xml"/><Relationship Id="rId185" Type="http://schemas.openxmlformats.org/officeDocument/2006/relationships/slide" Target="slides/slide180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80" Type="http://schemas.openxmlformats.org/officeDocument/2006/relationships/slide" Target="slides/slide175.xml"/><Relationship Id="rId26" Type="http://schemas.openxmlformats.org/officeDocument/2006/relationships/slide" Target="slides/slide21.xml"/><Relationship Id="rId47" Type="http://schemas.openxmlformats.org/officeDocument/2006/relationships/slide" Target="slides/slide42.xml"/><Relationship Id="rId68" Type="http://schemas.openxmlformats.org/officeDocument/2006/relationships/slide" Target="slides/slide63.xml"/><Relationship Id="rId89" Type="http://schemas.openxmlformats.org/officeDocument/2006/relationships/slide" Target="slides/slide84.xml"/><Relationship Id="rId112" Type="http://schemas.openxmlformats.org/officeDocument/2006/relationships/slide" Target="slides/slide107.xml"/><Relationship Id="rId133" Type="http://schemas.openxmlformats.org/officeDocument/2006/relationships/slide" Target="slides/slide128.xml"/><Relationship Id="rId154" Type="http://schemas.openxmlformats.org/officeDocument/2006/relationships/slide" Target="slides/slide149.xml"/><Relationship Id="rId175" Type="http://schemas.openxmlformats.org/officeDocument/2006/relationships/slide" Target="slides/slide170.xml"/><Relationship Id="rId196" Type="http://schemas.openxmlformats.org/officeDocument/2006/relationships/presProps" Target="presProps.xml"/><Relationship Id="rId16" Type="http://schemas.openxmlformats.org/officeDocument/2006/relationships/slide" Target="slides/slide11.xml"/><Relationship Id="rId37" Type="http://schemas.openxmlformats.org/officeDocument/2006/relationships/slide" Target="slides/slide32.xml"/><Relationship Id="rId58" Type="http://schemas.openxmlformats.org/officeDocument/2006/relationships/slide" Target="slides/slide53.xml"/><Relationship Id="rId79" Type="http://schemas.openxmlformats.org/officeDocument/2006/relationships/slide" Target="slides/slide74.xml"/><Relationship Id="rId102" Type="http://schemas.openxmlformats.org/officeDocument/2006/relationships/slide" Target="slides/slide97.xml"/><Relationship Id="rId123" Type="http://schemas.openxmlformats.org/officeDocument/2006/relationships/slide" Target="slides/slide118.xml"/><Relationship Id="rId144" Type="http://schemas.openxmlformats.org/officeDocument/2006/relationships/slide" Target="slides/slide139.xml"/><Relationship Id="rId90" Type="http://schemas.openxmlformats.org/officeDocument/2006/relationships/slide" Target="slides/slide85.xml"/><Relationship Id="rId165" Type="http://schemas.openxmlformats.org/officeDocument/2006/relationships/slide" Target="slides/slide160.xml"/><Relationship Id="rId186" Type="http://schemas.openxmlformats.org/officeDocument/2006/relationships/slide" Target="slides/slide181.xml"/><Relationship Id="rId27" Type="http://schemas.openxmlformats.org/officeDocument/2006/relationships/slide" Target="slides/slide22.xml"/><Relationship Id="rId48" Type="http://schemas.openxmlformats.org/officeDocument/2006/relationships/slide" Target="slides/slide43.xml"/><Relationship Id="rId69" Type="http://schemas.openxmlformats.org/officeDocument/2006/relationships/slide" Target="slides/slide64.xml"/><Relationship Id="rId113" Type="http://schemas.openxmlformats.org/officeDocument/2006/relationships/slide" Target="slides/slide108.xml"/><Relationship Id="rId134" Type="http://schemas.openxmlformats.org/officeDocument/2006/relationships/slide" Target="slides/slide129.xml"/><Relationship Id="rId80" Type="http://schemas.openxmlformats.org/officeDocument/2006/relationships/slide" Target="slides/slide75.xml"/><Relationship Id="rId155" Type="http://schemas.openxmlformats.org/officeDocument/2006/relationships/slide" Target="slides/slide150.xml"/><Relationship Id="rId176" Type="http://schemas.openxmlformats.org/officeDocument/2006/relationships/slide" Target="slides/slide171.xml"/><Relationship Id="rId197" Type="http://schemas.openxmlformats.org/officeDocument/2006/relationships/viewProps" Target="viewProps.xml"/><Relationship Id="rId17" Type="http://schemas.openxmlformats.org/officeDocument/2006/relationships/slide" Target="slides/slide12.xml"/><Relationship Id="rId38" Type="http://schemas.openxmlformats.org/officeDocument/2006/relationships/slide" Target="slides/slide33.xml"/><Relationship Id="rId59" Type="http://schemas.openxmlformats.org/officeDocument/2006/relationships/slide" Target="slides/slide54.xml"/><Relationship Id="rId103" Type="http://schemas.openxmlformats.org/officeDocument/2006/relationships/slide" Target="slides/slide98.xml"/><Relationship Id="rId124" Type="http://schemas.openxmlformats.org/officeDocument/2006/relationships/slide" Target="slides/slide119.xml"/><Relationship Id="rId70" Type="http://schemas.openxmlformats.org/officeDocument/2006/relationships/slide" Target="slides/slide65.xml"/><Relationship Id="rId91" Type="http://schemas.openxmlformats.org/officeDocument/2006/relationships/slide" Target="slides/slide86.xml"/><Relationship Id="rId145" Type="http://schemas.openxmlformats.org/officeDocument/2006/relationships/slide" Target="slides/slide140.xml"/><Relationship Id="rId166" Type="http://schemas.openxmlformats.org/officeDocument/2006/relationships/slide" Target="slides/slide161.xml"/><Relationship Id="rId187" Type="http://schemas.openxmlformats.org/officeDocument/2006/relationships/slide" Target="slides/slide182.xml"/><Relationship Id="rId1" Type="http://schemas.openxmlformats.org/officeDocument/2006/relationships/slideMaster" Target="slideMasters/slideMaster1.xml"/><Relationship Id="rId28" Type="http://schemas.openxmlformats.org/officeDocument/2006/relationships/slide" Target="slides/slide23.xml"/><Relationship Id="rId49" Type="http://schemas.openxmlformats.org/officeDocument/2006/relationships/slide" Target="slides/slide44.xml"/><Relationship Id="rId114" Type="http://schemas.openxmlformats.org/officeDocument/2006/relationships/slide" Target="slides/slide109.xml"/><Relationship Id="rId60" Type="http://schemas.openxmlformats.org/officeDocument/2006/relationships/slide" Target="slides/slide55.xml"/><Relationship Id="rId81" Type="http://schemas.openxmlformats.org/officeDocument/2006/relationships/slide" Target="slides/slide76.xml"/><Relationship Id="rId135" Type="http://schemas.openxmlformats.org/officeDocument/2006/relationships/slide" Target="slides/slide130.xml"/><Relationship Id="rId156" Type="http://schemas.openxmlformats.org/officeDocument/2006/relationships/slide" Target="slides/slide151.xml"/><Relationship Id="rId177" Type="http://schemas.openxmlformats.org/officeDocument/2006/relationships/slide" Target="slides/slide172.xml"/><Relationship Id="rId198" Type="http://schemas.openxmlformats.org/officeDocument/2006/relationships/theme" Target="theme/theme1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50" Type="http://schemas.openxmlformats.org/officeDocument/2006/relationships/slide" Target="slides/slide45.xml"/><Relationship Id="rId104" Type="http://schemas.openxmlformats.org/officeDocument/2006/relationships/slide" Target="slides/slide99.xml"/><Relationship Id="rId125" Type="http://schemas.openxmlformats.org/officeDocument/2006/relationships/slide" Target="slides/slide120.xml"/><Relationship Id="rId146" Type="http://schemas.openxmlformats.org/officeDocument/2006/relationships/slide" Target="slides/slide141.xml"/><Relationship Id="rId167" Type="http://schemas.openxmlformats.org/officeDocument/2006/relationships/slide" Target="slides/slide162.xml"/><Relationship Id="rId188" Type="http://schemas.openxmlformats.org/officeDocument/2006/relationships/slide" Target="slides/slide18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22T16:59:07.555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0 344 24575,'24'-5'0,"-1"-2"0,1-3 0,-2 0 0,1-5 0,36-30 0,-2 4 0,-19 13 0,1 5 0,0 1 0,0 6 0,1 3 0,44-3 0,609 18 0,-273 2 0,-386-8 0,0-3 0,51-26 0,-49 19 0,70-13 0,222 25 0,-147 5 0,-165-3-455,0-1 0,29-12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9C5EFEF-9FEB-41DE-B7F1-969D8A0A614E}" type="datetimeFigureOut">
              <a:rPr lang="mt-MT"/>
              <a:pPr>
                <a:defRPr/>
              </a:pPr>
              <a:t>09/04/2025</a:t>
            </a:fld>
            <a:endParaRPr lang="mt-M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mt-M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mt-M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C3FFD74-27C5-45F6-B032-6B2AFE5A54B8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3951709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563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7126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5689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425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2814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1377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199940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8503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mt-MT" altLang="mt-MT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8CC63CF-C398-4235-9E7C-E646646D587E}" type="slidenum">
              <a:rPr lang="mt-MT" altLang="mt-MT" smtClean="0">
                <a:latin typeface="Maltese Times Roman" pitchFamily="18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mt-MT" altLang="mt-MT">
              <a:latin typeface="Maltese Times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591591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6760726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640411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0098234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181912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mt-MT" altLang="mt-MT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8CC63CF-C398-4235-9E7C-E646646D587E}" type="slidenum">
              <a:rPr lang="mt-MT" altLang="mt-MT" smtClean="0">
                <a:latin typeface="Maltese Times Roman" pitchFamily="18" charset="0"/>
              </a:rPr>
              <a:pPr algn="r" eaLnBrk="1" hangingPunct="1">
                <a:spcBef>
                  <a:spcPct val="0"/>
                </a:spcBef>
              </a:pPr>
              <a:t>22</a:t>
            </a:fld>
            <a:endParaRPr lang="mt-MT" altLang="mt-MT">
              <a:latin typeface="Maltese Times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550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mt-MT" altLang="mt-MT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8CC63CF-C398-4235-9E7C-E646646D587E}" type="slidenum">
              <a:rPr kumimoji="0" lang="mt-MT" altLang="mt-M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altese Times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mt-MT" altLang="mt-M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altese Times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3910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6A14CD-246F-4A1C-9680-06011F50A2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373469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289615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94657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5820215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460383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795631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4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3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40014" indent="0" algn="ctr">
              <a:buNone/>
              <a:defRPr/>
            </a:lvl2pPr>
            <a:lvl3pPr marL="1680027" indent="0" algn="ctr">
              <a:buNone/>
              <a:defRPr/>
            </a:lvl3pPr>
            <a:lvl4pPr marL="2520041" indent="0" algn="ctr">
              <a:buNone/>
              <a:defRPr/>
            </a:lvl4pPr>
            <a:lvl5pPr marL="3360054" indent="0" algn="ctr">
              <a:buNone/>
              <a:defRPr/>
            </a:lvl5pPr>
            <a:lvl6pPr marL="4200068" indent="0" algn="ctr">
              <a:buNone/>
              <a:defRPr/>
            </a:lvl6pPr>
            <a:lvl7pPr marL="5040081" indent="0" algn="ctr">
              <a:buNone/>
              <a:defRPr/>
            </a:lvl7pPr>
            <a:lvl8pPr marL="5880095" indent="0" algn="ctr">
              <a:buNone/>
              <a:defRPr/>
            </a:lvl8pPr>
            <a:lvl9pPr marL="67201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D6724-102B-40F5-B795-68B58E86E7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7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EC2DB-810B-4807-BC9F-29AFC771C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231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5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585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E6DFD-BCEA-4251-A7B0-AFE8B9398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16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5" y="3914166"/>
            <a:ext cx="19889789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5"/>
            <a:ext cx="16379826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1036113" indent="0" algn="ctr">
              <a:buNone/>
              <a:defRPr/>
            </a:lvl2pPr>
            <a:lvl3pPr marL="2072232" indent="0" algn="ctr">
              <a:buNone/>
              <a:defRPr/>
            </a:lvl3pPr>
            <a:lvl4pPr marL="3108345" indent="0" algn="ctr">
              <a:buNone/>
              <a:defRPr/>
            </a:lvl4pPr>
            <a:lvl5pPr marL="4144465" indent="0" algn="ctr">
              <a:buNone/>
              <a:defRPr/>
            </a:lvl5pPr>
            <a:lvl6pPr marL="5180578" indent="0" algn="ctr">
              <a:buNone/>
              <a:defRPr/>
            </a:lvl6pPr>
            <a:lvl7pPr marL="6216697" indent="0" algn="ctr">
              <a:buNone/>
              <a:defRPr/>
            </a:lvl7pPr>
            <a:lvl8pPr marL="7252811" indent="0" algn="ctr">
              <a:buNone/>
              <a:defRPr/>
            </a:lvl8pPr>
            <a:lvl9pPr marL="8288927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F6C30721-3B44-4468-89D7-C068872F31EE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757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294D5936-0DD8-47C6-A480-1953A400C580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352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9">
          <p15:clr>
            <a:srgbClr val="FBAE40"/>
          </p15:clr>
        </p15:guide>
        <p15:guide id="2" pos="737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0" y="8096660"/>
            <a:ext cx="19889789" cy="2502497"/>
          </a:xfrm>
        </p:spPr>
        <p:txBody>
          <a:bodyPr anchor="t"/>
          <a:lstStyle>
            <a:lvl1pPr algn="l">
              <a:defRPr sz="9076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0" y="5340427"/>
            <a:ext cx="19889789" cy="2756246"/>
          </a:xfrm>
        </p:spPr>
        <p:txBody>
          <a:bodyPr anchor="b"/>
          <a:lstStyle>
            <a:lvl1pPr marL="0" indent="0">
              <a:buNone/>
              <a:defRPr sz="4482"/>
            </a:lvl1pPr>
            <a:lvl2pPr marL="1036113" indent="0">
              <a:buNone/>
              <a:defRPr sz="4034"/>
            </a:lvl2pPr>
            <a:lvl3pPr marL="2072232" indent="0">
              <a:buNone/>
              <a:defRPr sz="3585"/>
            </a:lvl3pPr>
            <a:lvl4pPr marL="3108345" indent="0">
              <a:buNone/>
              <a:defRPr sz="3137"/>
            </a:lvl4pPr>
            <a:lvl5pPr marL="4144465" indent="0">
              <a:buNone/>
              <a:defRPr sz="3137"/>
            </a:lvl5pPr>
            <a:lvl6pPr marL="5180578" indent="0">
              <a:buNone/>
              <a:defRPr sz="3137"/>
            </a:lvl6pPr>
            <a:lvl7pPr marL="6216697" indent="0">
              <a:buNone/>
              <a:defRPr sz="3137"/>
            </a:lvl7pPr>
            <a:lvl8pPr marL="7252811" indent="0">
              <a:buNone/>
              <a:defRPr sz="3137"/>
            </a:lvl8pPr>
            <a:lvl9pPr marL="8288927" indent="0">
              <a:buNone/>
              <a:defRPr sz="313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398CAFBD-092D-4FFD-8FDA-3509A6F419C8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035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000"/>
            <a:ext cx="10334890" cy="8315410"/>
          </a:xfrm>
        </p:spPr>
        <p:txBody>
          <a:bodyPr/>
          <a:lstStyle>
            <a:lvl1pPr>
              <a:defRPr sz="6387"/>
            </a:lvl1pPr>
            <a:lvl2pPr>
              <a:defRPr sz="5491"/>
            </a:lvl2pPr>
            <a:lvl3pPr>
              <a:defRPr sz="4482"/>
            </a:lvl3pPr>
            <a:lvl4pPr>
              <a:defRPr sz="4034"/>
            </a:lvl4pPr>
            <a:lvl5pPr>
              <a:defRPr sz="4034"/>
            </a:lvl5pPr>
            <a:lvl6pPr>
              <a:defRPr sz="4034"/>
            </a:lvl6pPr>
            <a:lvl7pPr>
              <a:defRPr sz="4034"/>
            </a:lvl7pPr>
            <a:lvl8pPr>
              <a:defRPr sz="4034"/>
            </a:lvl8pPr>
            <a:lvl9pPr>
              <a:defRPr sz="40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85" y="2940000"/>
            <a:ext cx="10334890" cy="8315410"/>
          </a:xfrm>
        </p:spPr>
        <p:txBody>
          <a:bodyPr/>
          <a:lstStyle>
            <a:lvl1pPr>
              <a:defRPr sz="6387"/>
            </a:lvl1pPr>
            <a:lvl2pPr>
              <a:defRPr sz="5491"/>
            </a:lvl2pPr>
            <a:lvl3pPr>
              <a:defRPr sz="4482"/>
            </a:lvl3pPr>
            <a:lvl4pPr>
              <a:defRPr sz="4034"/>
            </a:lvl4pPr>
            <a:lvl5pPr>
              <a:defRPr sz="4034"/>
            </a:lvl5pPr>
            <a:lvl6pPr>
              <a:defRPr sz="4034"/>
            </a:lvl6pPr>
            <a:lvl7pPr>
              <a:defRPr sz="4034"/>
            </a:lvl7pPr>
            <a:lvl8pPr>
              <a:defRPr sz="4034"/>
            </a:lvl8pPr>
            <a:lvl9pPr>
              <a:defRPr sz="40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F7659F41-4226-49F2-9D27-9D9AFB70F1DF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627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99" y="2820427"/>
            <a:ext cx="10338953" cy="1175414"/>
          </a:xfrm>
        </p:spPr>
        <p:txBody>
          <a:bodyPr anchor="b"/>
          <a:lstStyle>
            <a:lvl1pPr marL="0" indent="0">
              <a:buNone/>
              <a:defRPr sz="5491" b="1"/>
            </a:lvl1pPr>
            <a:lvl2pPr marL="1036113" indent="0">
              <a:buNone/>
              <a:defRPr sz="4482" b="1"/>
            </a:lvl2pPr>
            <a:lvl3pPr marL="2072232" indent="0">
              <a:buNone/>
              <a:defRPr sz="4034" b="1"/>
            </a:lvl3pPr>
            <a:lvl4pPr marL="3108345" indent="0">
              <a:buNone/>
              <a:defRPr sz="3585" b="1"/>
            </a:lvl4pPr>
            <a:lvl5pPr marL="4144465" indent="0">
              <a:buNone/>
              <a:defRPr sz="3585" b="1"/>
            </a:lvl5pPr>
            <a:lvl6pPr marL="5180578" indent="0">
              <a:buNone/>
              <a:defRPr sz="3585" b="1"/>
            </a:lvl6pPr>
            <a:lvl7pPr marL="6216697" indent="0">
              <a:buNone/>
              <a:defRPr sz="3585" b="1"/>
            </a:lvl7pPr>
            <a:lvl8pPr marL="7252811" indent="0">
              <a:buNone/>
              <a:defRPr sz="3585" b="1"/>
            </a:lvl8pPr>
            <a:lvl9pPr marL="8288927" indent="0">
              <a:buNone/>
              <a:defRPr sz="35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99" y="3995829"/>
            <a:ext cx="10338953" cy="7259578"/>
          </a:xfrm>
        </p:spPr>
        <p:txBody>
          <a:bodyPr/>
          <a:lstStyle>
            <a:lvl1pPr>
              <a:defRPr sz="5491"/>
            </a:lvl1pPr>
            <a:lvl2pPr>
              <a:defRPr sz="4482"/>
            </a:lvl2pPr>
            <a:lvl3pPr>
              <a:defRPr sz="4034"/>
            </a:lvl3pPr>
            <a:lvl4pPr>
              <a:defRPr sz="3585"/>
            </a:lvl4pPr>
            <a:lvl5pPr>
              <a:defRPr sz="3585"/>
            </a:lvl5pPr>
            <a:lvl6pPr>
              <a:defRPr sz="3585"/>
            </a:lvl6pPr>
            <a:lvl7pPr>
              <a:defRPr sz="3585"/>
            </a:lvl7pPr>
            <a:lvl8pPr>
              <a:defRPr sz="3585"/>
            </a:lvl8pPr>
            <a:lvl9pPr>
              <a:defRPr sz="358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64" y="2820427"/>
            <a:ext cx="10343013" cy="1175414"/>
          </a:xfrm>
        </p:spPr>
        <p:txBody>
          <a:bodyPr anchor="b"/>
          <a:lstStyle>
            <a:lvl1pPr marL="0" indent="0">
              <a:buNone/>
              <a:defRPr sz="5491" b="1"/>
            </a:lvl1pPr>
            <a:lvl2pPr marL="1036113" indent="0">
              <a:buNone/>
              <a:defRPr sz="4482" b="1"/>
            </a:lvl2pPr>
            <a:lvl3pPr marL="2072232" indent="0">
              <a:buNone/>
              <a:defRPr sz="4034" b="1"/>
            </a:lvl3pPr>
            <a:lvl4pPr marL="3108345" indent="0">
              <a:buNone/>
              <a:defRPr sz="3585" b="1"/>
            </a:lvl4pPr>
            <a:lvl5pPr marL="4144465" indent="0">
              <a:buNone/>
              <a:defRPr sz="3585" b="1"/>
            </a:lvl5pPr>
            <a:lvl6pPr marL="5180578" indent="0">
              <a:buNone/>
              <a:defRPr sz="3585" b="1"/>
            </a:lvl6pPr>
            <a:lvl7pPr marL="6216697" indent="0">
              <a:buNone/>
              <a:defRPr sz="3585" b="1"/>
            </a:lvl7pPr>
            <a:lvl8pPr marL="7252811" indent="0">
              <a:buNone/>
              <a:defRPr sz="3585" b="1"/>
            </a:lvl8pPr>
            <a:lvl9pPr marL="8288927" indent="0">
              <a:buNone/>
              <a:defRPr sz="35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64" y="3995829"/>
            <a:ext cx="10343013" cy="7259578"/>
          </a:xfrm>
        </p:spPr>
        <p:txBody>
          <a:bodyPr/>
          <a:lstStyle>
            <a:lvl1pPr>
              <a:defRPr sz="5491"/>
            </a:lvl1pPr>
            <a:lvl2pPr>
              <a:defRPr sz="4482"/>
            </a:lvl2pPr>
            <a:lvl3pPr>
              <a:defRPr sz="4034"/>
            </a:lvl3pPr>
            <a:lvl4pPr>
              <a:defRPr sz="3585"/>
            </a:lvl4pPr>
            <a:lvl5pPr>
              <a:defRPr sz="3585"/>
            </a:lvl5pPr>
            <a:lvl6pPr>
              <a:defRPr sz="3585"/>
            </a:lvl6pPr>
            <a:lvl7pPr>
              <a:defRPr sz="3585"/>
            </a:lvl7pPr>
            <a:lvl8pPr>
              <a:defRPr sz="3585"/>
            </a:lvl8pPr>
            <a:lvl9pPr>
              <a:defRPr sz="358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B8B92201-9F4E-4818-B337-E97608A19B8A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4694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D5506D70-1C2E-4731-A269-CA197BC64F40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7310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6797642A-B5AA-47A5-8412-4E096B1C9FDF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667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678"/>
            <a:ext cx="7698357" cy="2134998"/>
          </a:xfrm>
        </p:spPr>
        <p:txBody>
          <a:bodyPr anchor="b"/>
          <a:lstStyle>
            <a:lvl1pPr algn="l">
              <a:defRPr sz="4482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3" y="501669"/>
            <a:ext cx="13081110" cy="10753741"/>
          </a:xfrm>
        </p:spPr>
        <p:txBody>
          <a:bodyPr/>
          <a:lstStyle>
            <a:lvl1pPr>
              <a:defRPr sz="7284"/>
            </a:lvl1pPr>
            <a:lvl2pPr>
              <a:defRPr sz="6387"/>
            </a:lvl2pPr>
            <a:lvl3pPr>
              <a:defRPr sz="5491"/>
            </a:lvl3pPr>
            <a:lvl4pPr>
              <a:defRPr sz="4482"/>
            </a:lvl4pPr>
            <a:lvl5pPr>
              <a:defRPr sz="4482"/>
            </a:lvl5pPr>
            <a:lvl6pPr>
              <a:defRPr sz="4482"/>
            </a:lvl6pPr>
            <a:lvl7pPr>
              <a:defRPr sz="4482"/>
            </a:lvl7pPr>
            <a:lvl8pPr>
              <a:defRPr sz="4482"/>
            </a:lvl8pPr>
            <a:lvl9pPr>
              <a:defRPr sz="448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6666"/>
            <a:ext cx="7698357" cy="8618742"/>
          </a:xfrm>
        </p:spPr>
        <p:txBody>
          <a:bodyPr/>
          <a:lstStyle>
            <a:lvl1pPr marL="0" indent="0">
              <a:buNone/>
              <a:defRPr sz="3137"/>
            </a:lvl1pPr>
            <a:lvl2pPr marL="1036113" indent="0">
              <a:buNone/>
              <a:defRPr sz="2690"/>
            </a:lvl2pPr>
            <a:lvl3pPr marL="2072232" indent="0">
              <a:buNone/>
              <a:defRPr sz="2241"/>
            </a:lvl3pPr>
            <a:lvl4pPr marL="3108345" indent="0">
              <a:buNone/>
              <a:defRPr sz="2017"/>
            </a:lvl4pPr>
            <a:lvl5pPr marL="4144465" indent="0">
              <a:buNone/>
              <a:defRPr sz="2017"/>
            </a:lvl5pPr>
            <a:lvl6pPr marL="5180578" indent="0">
              <a:buNone/>
              <a:defRPr sz="2017"/>
            </a:lvl6pPr>
            <a:lvl7pPr marL="6216697" indent="0">
              <a:buNone/>
              <a:defRPr sz="2017"/>
            </a:lvl7pPr>
            <a:lvl8pPr marL="7252811" indent="0">
              <a:buNone/>
              <a:defRPr sz="2017"/>
            </a:lvl8pPr>
            <a:lvl9pPr marL="8288927" indent="0">
              <a:buNone/>
              <a:defRPr sz="20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BEEE8AD3-22D1-4005-93E3-272AB6D9A0DB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60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FC642-9867-4BF5-80BC-1D0E9B08D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464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28" y="8819994"/>
            <a:ext cx="14039850" cy="1041250"/>
          </a:xfrm>
        </p:spPr>
        <p:txBody>
          <a:bodyPr anchor="b"/>
          <a:lstStyle>
            <a:lvl1pPr algn="l">
              <a:defRPr sz="4482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28" y="1125846"/>
            <a:ext cx="14039850" cy="7559993"/>
          </a:xfrm>
        </p:spPr>
        <p:txBody>
          <a:bodyPr/>
          <a:lstStyle>
            <a:lvl1pPr marL="0" indent="0">
              <a:buNone/>
              <a:defRPr sz="7284"/>
            </a:lvl1pPr>
            <a:lvl2pPr marL="1036113" indent="0">
              <a:buNone/>
              <a:defRPr sz="6387"/>
            </a:lvl2pPr>
            <a:lvl3pPr marL="2072232" indent="0">
              <a:buNone/>
              <a:defRPr sz="5491"/>
            </a:lvl3pPr>
            <a:lvl4pPr marL="3108345" indent="0">
              <a:buNone/>
              <a:defRPr sz="4482"/>
            </a:lvl4pPr>
            <a:lvl5pPr marL="4144465" indent="0">
              <a:buNone/>
              <a:defRPr sz="4482"/>
            </a:lvl5pPr>
            <a:lvl6pPr marL="5180578" indent="0">
              <a:buNone/>
              <a:defRPr sz="4482"/>
            </a:lvl6pPr>
            <a:lvl7pPr marL="6216697" indent="0">
              <a:buNone/>
              <a:defRPr sz="4482"/>
            </a:lvl7pPr>
            <a:lvl8pPr marL="7252811" indent="0">
              <a:buNone/>
              <a:defRPr sz="4482"/>
            </a:lvl8pPr>
            <a:lvl9pPr marL="8288927" indent="0">
              <a:buNone/>
              <a:defRPr sz="4482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28" y="9861253"/>
            <a:ext cx="14039850" cy="1478748"/>
          </a:xfrm>
        </p:spPr>
        <p:txBody>
          <a:bodyPr/>
          <a:lstStyle>
            <a:lvl1pPr marL="0" indent="0">
              <a:buNone/>
              <a:defRPr sz="3137"/>
            </a:lvl1pPr>
            <a:lvl2pPr marL="1036113" indent="0">
              <a:buNone/>
              <a:defRPr sz="2690"/>
            </a:lvl2pPr>
            <a:lvl3pPr marL="2072232" indent="0">
              <a:buNone/>
              <a:defRPr sz="2241"/>
            </a:lvl3pPr>
            <a:lvl4pPr marL="3108345" indent="0">
              <a:buNone/>
              <a:defRPr sz="2017"/>
            </a:lvl4pPr>
            <a:lvl5pPr marL="4144465" indent="0">
              <a:buNone/>
              <a:defRPr sz="2017"/>
            </a:lvl5pPr>
            <a:lvl6pPr marL="5180578" indent="0">
              <a:buNone/>
              <a:defRPr sz="2017"/>
            </a:lvl6pPr>
            <a:lvl7pPr marL="6216697" indent="0">
              <a:buNone/>
              <a:defRPr sz="2017"/>
            </a:lvl7pPr>
            <a:lvl8pPr marL="7252811" indent="0">
              <a:buNone/>
              <a:defRPr sz="2017"/>
            </a:lvl8pPr>
            <a:lvl9pPr marL="8288927" indent="0">
              <a:buNone/>
              <a:defRPr sz="20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94CFA7BB-DB66-447B-B538-407F6E131694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9943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6D81FA24-A0C8-4D25-AC31-424CABF1DAE5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494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9" y="504587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7" y="504587"/>
            <a:ext cx="15404836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2072232">
              <a:defRPr/>
            </a:pPr>
            <a:fld id="{32EF92E3-324E-487D-995F-E9E6C3548832}" type="slidenum">
              <a:rPr lang="en-US" smtClean="0">
                <a:cs typeface="Arial" charset="0"/>
              </a:rPr>
              <a:pPr defTabSz="2072232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3631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69991" y="504635"/>
            <a:ext cx="21059776" cy="107508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719109"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719109"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719109">
              <a:defRPr smtClean="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66FEF629-3BC2-465F-A537-28286039FA83}" type="slidenum">
              <a:rPr lang="en-US" kern="1200" smtClean="0">
                <a:ea typeface="+mn-ea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4767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2"/>
            <a:ext cx="934365" cy="1259415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182" y="1251251"/>
            <a:ext cx="117810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6557" y="1251251"/>
            <a:ext cx="73124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809" y="1251251"/>
            <a:ext cx="24374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8744" y="1251251"/>
            <a:ext cx="20314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8" y="9272077"/>
            <a:ext cx="186873" cy="310916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4058" y="8814159"/>
            <a:ext cx="186873" cy="419999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4058" y="8519576"/>
            <a:ext cx="186873" cy="253749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4058" y="8344577"/>
            <a:ext cx="186873" cy="13708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39975" y="7979992"/>
            <a:ext cx="19889788" cy="3628797"/>
          </a:xfrm>
        </p:spPr>
        <p:txBody>
          <a:bodyPr/>
          <a:lstStyle>
            <a:lvl1pPr marR="20251" algn="l">
              <a:defRPr sz="8858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39975" y="5207995"/>
            <a:ext cx="19889788" cy="2771998"/>
          </a:xfrm>
        </p:spPr>
        <p:txBody>
          <a:bodyPr lIns="203693" anchor="b"/>
          <a:lstStyle>
            <a:lvl1pPr marL="0" indent="0" algn="l">
              <a:spcBef>
                <a:spcPts val="0"/>
              </a:spcBef>
              <a:buNone/>
              <a:defRPr sz="4484">
                <a:solidFill>
                  <a:schemeClr val="tx1"/>
                </a:solidFill>
              </a:defRPr>
            </a:lvl1pPr>
            <a:lvl2pPr marL="1012538" indent="0" algn="ctr">
              <a:buNone/>
            </a:lvl2pPr>
            <a:lvl3pPr marL="2025075" indent="0" algn="ctr">
              <a:buNone/>
            </a:lvl3pPr>
            <a:lvl4pPr marL="3037613" indent="0" algn="ctr">
              <a:buNone/>
            </a:lvl4pPr>
            <a:lvl5pPr marL="4050151" indent="0" algn="ctr">
              <a:buNone/>
            </a:lvl5pPr>
            <a:lvl6pPr marL="5062689" indent="0" algn="ctr">
              <a:buNone/>
            </a:lvl6pPr>
            <a:lvl7pPr marL="6075226" indent="0" algn="ctr">
              <a:buNone/>
            </a:lvl7pPr>
            <a:lvl8pPr marL="7087764" indent="0" algn="ctr">
              <a:buNone/>
            </a:lvl8pPr>
            <a:lvl9pPr marL="8100302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A985DF-B91E-41D8-AD34-3449F92A8707}" type="datetimeFigureOut">
              <a:rPr lang="en-US"/>
              <a:pPr>
                <a:defRPr/>
              </a:pPr>
              <a:t>4/9/2025</a:t>
            </a:fld>
            <a:endParaRPr lang="en-GB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2E0D10-6C49-41F2-8248-B35953CFF8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3122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744E5-136D-4A69-8F3F-7C7B8EC14D65}" type="datetimeFigureOut">
              <a:rPr lang="en-US"/>
              <a:pPr>
                <a:defRPr/>
              </a:pPr>
              <a:t>4/9/2025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CAF99-FB7E-4568-B381-78B375D76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2052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7"/>
          <p:cNvSpPr>
            <a:spLocks/>
          </p:cNvSpPr>
          <p:nvPr/>
        </p:nvSpPr>
        <p:spPr bwMode="auto">
          <a:xfrm>
            <a:off x="12357994" y="1971664"/>
            <a:ext cx="11058007" cy="10639990"/>
          </a:xfrm>
          <a:custGeom>
            <a:avLst/>
            <a:gdLst>
              <a:gd name="T0" fmla="*/ 0 w 2736"/>
              <a:gd name="T1" fmla="*/ 2147483647 h 3648"/>
              <a:gd name="T2" fmla="*/ 2147483647 w 2736"/>
              <a:gd name="T3" fmla="*/ 2147483647 h 3648"/>
              <a:gd name="T4" fmla="*/ 2147483647 w 2736"/>
              <a:gd name="T5" fmla="*/ 0 h 3648"/>
              <a:gd name="T6" fmla="*/ 2147483647 w 2736"/>
              <a:gd name="T7" fmla="*/ 2147483647 h 3648"/>
              <a:gd name="T8" fmla="*/ 2147483647 w 2736"/>
              <a:gd name="T9" fmla="*/ 2147483647 h 3648"/>
              <a:gd name="T10" fmla="*/ 2147483647 w 2736"/>
              <a:gd name="T11" fmla="*/ 2147483647 h 3648"/>
              <a:gd name="T12" fmla="*/ 0 w 2736"/>
              <a:gd name="T13" fmla="*/ 2147483647 h 36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36"/>
              <a:gd name="T22" fmla="*/ 0 h 3648"/>
              <a:gd name="T23" fmla="*/ 2736 w 2736"/>
              <a:gd name="T24" fmla="*/ 3648 h 36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0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202498" tIns="101250" rIns="202498" bIns="101250"/>
          <a:lstStyle/>
          <a:p>
            <a:endParaRPr lang="en-GB" sz="14761"/>
          </a:p>
        </p:txBody>
      </p:sp>
      <p:sp>
        <p:nvSpPr>
          <p:cNvPr id="5" name="Freeform 18"/>
          <p:cNvSpPr>
            <a:spLocks/>
          </p:cNvSpPr>
          <p:nvPr/>
        </p:nvSpPr>
        <p:spPr bwMode="auto">
          <a:xfrm>
            <a:off x="958740" y="1"/>
            <a:ext cx="14108913" cy="12153739"/>
          </a:xfrm>
          <a:custGeom>
            <a:avLst/>
            <a:gdLst>
              <a:gd name="T0" fmla="*/ 0 w 3504"/>
              <a:gd name="T1" fmla="*/ 2147483647 h 4128"/>
              <a:gd name="T2" fmla="*/ 0 w 3504"/>
              <a:gd name="T3" fmla="*/ 2147483647 h 4128"/>
              <a:gd name="T4" fmla="*/ 2147483647 w 3504"/>
              <a:gd name="T5" fmla="*/ 2147483647 h 4128"/>
              <a:gd name="T6" fmla="*/ 2147483647 w 3504"/>
              <a:gd name="T7" fmla="*/ 0 h 4128"/>
              <a:gd name="T8" fmla="*/ 2147483647 w 3504"/>
              <a:gd name="T9" fmla="*/ 0 h 4128"/>
              <a:gd name="T10" fmla="*/ 2147483647 w 3504"/>
              <a:gd name="T11" fmla="*/ 2147483647 h 4128"/>
              <a:gd name="T12" fmla="*/ 0 w 3504"/>
              <a:gd name="T13" fmla="*/ 2147483647 h 4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04"/>
              <a:gd name="T22" fmla="*/ 0 h 4128"/>
              <a:gd name="T23" fmla="*/ 3504 w 3504"/>
              <a:gd name="T24" fmla="*/ 4128 h 4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202498" tIns="101250" rIns="202498" bIns="101250"/>
          <a:lstStyle/>
          <a:p>
            <a:endParaRPr lang="en-GB" sz="14761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12902483" y="2296523"/>
            <a:ext cx="7559993" cy="304278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5209839" y="1"/>
            <a:ext cx="7019925" cy="783999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5209838" y="7839993"/>
            <a:ext cx="8189913" cy="209999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15209838" y="1"/>
            <a:ext cx="3509963" cy="783999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15222028" y="7802078"/>
            <a:ext cx="5350254" cy="47979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15209839" y="7839992"/>
            <a:ext cx="4094956" cy="47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5209838" y="2519998"/>
            <a:ext cx="8189913" cy="53199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15209838" y="3219997"/>
            <a:ext cx="8189913" cy="461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2534973" y="7839992"/>
            <a:ext cx="12674865" cy="47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1364986" y="7839992"/>
            <a:ext cx="13649854" cy="47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938429" y="4479997"/>
            <a:ext cx="14429846" cy="33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938429" y="3919996"/>
            <a:ext cx="14429846" cy="391999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11699876" y="7839992"/>
            <a:ext cx="3509963" cy="475999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2498" tIns="101250" rIns="202498" bIns="10125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0305" y="737917"/>
            <a:ext cx="21762579" cy="1630414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950615" y="1251251"/>
            <a:ext cx="69063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052180" y="1251251"/>
            <a:ext cx="69060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1145614" y="1251251"/>
            <a:ext cx="24374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 flipH="1">
            <a:off x="1218740" y="1251251"/>
            <a:ext cx="24374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79675" y="1251251"/>
            <a:ext cx="93435" cy="67083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8982" y="2483385"/>
            <a:ext cx="14632643" cy="1795904"/>
          </a:xfrm>
        </p:spPr>
        <p:txBody>
          <a:bodyPr lIns="166658" bIns="0"/>
          <a:lstStyle>
            <a:lvl1pPr marL="121504" indent="0">
              <a:buNone/>
              <a:defRPr sz="4484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062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062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8982" y="940800"/>
            <a:ext cx="20872577" cy="1427998"/>
          </a:xfrm>
        </p:spPr>
        <p:txBody>
          <a:bodyPr tIns="129623"/>
          <a:lstStyle>
            <a:lvl1pPr algn="l">
              <a:buNone/>
              <a:defRPr sz="8421" b="0" cap="none" spc="-332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4F2AFD-0DF0-449F-9478-B32A4C0472A6}" type="datetimeFigureOut">
              <a:rPr lang="en-US"/>
              <a:pPr>
                <a:defRPr/>
              </a:pPr>
              <a:t>4/9/2025</a:t>
            </a:fld>
            <a:endParaRPr lang="en-GB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93555D-3F42-4FC9-93D4-FD7A3EA0AB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6526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940800"/>
            <a:ext cx="21059775" cy="16799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269" y="3252887"/>
            <a:ext cx="10334890" cy="8315410"/>
          </a:xfrm>
        </p:spPr>
        <p:txBody>
          <a:bodyPr/>
          <a:lstStyle>
            <a:lvl1pPr>
              <a:defRPr sz="6234"/>
            </a:lvl1pPr>
            <a:lvl2pPr>
              <a:defRPr sz="5359"/>
            </a:lvl2pPr>
            <a:lvl3pPr>
              <a:defRPr sz="4484"/>
            </a:lvl3pPr>
            <a:lvl4pPr>
              <a:defRPr sz="3937"/>
            </a:lvl4pPr>
            <a:lvl5pPr>
              <a:defRPr sz="3937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13155" y="3252887"/>
            <a:ext cx="10334890" cy="8315410"/>
          </a:xfrm>
        </p:spPr>
        <p:txBody>
          <a:bodyPr/>
          <a:lstStyle>
            <a:lvl1pPr>
              <a:defRPr sz="6234"/>
            </a:lvl1pPr>
            <a:lvl2pPr>
              <a:defRPr sz="5359"/>
            </a:lvl2pPr>
            <a:lvl3pPr>
              <a:defRPr sz="4484"/>
            </a:lvl3pPr>
            <a:lvl4pPr>
              <a:defRPr sz="3937"/>
            </a:lvl4pPr>
            <a:lvl5pPr>
              <a:defRPr sz="3937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F066F-37E4-483B-837A-941A303A7BF3}" type="datetimeFigureOut">
              <a:rPr lang="en-US"/>
              <a:pPr>
                <a:defRPr/>
              </a:pPr>
              <a:t>4/9/2025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A815D-8E88-440D-A01A-FDA9C525F7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3530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37917"/>
            <a:ext cx="22692882" cy="1630414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3437" y="1251251"/>
            <a:ext cx="117810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874" y="1251251"/>
            <a:ext cx="69063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126" y="1251251"/>
            <a:ext cx="24374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" y="1251251"/>
            <a:ext cx="24374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381872" y="1251251"/>
            <a:ext cx="73124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flipH="1">
            <a:off x="483435" y="1251251"/>
            <a:ext cx="73124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580934" y="1251251"/>
            <a:ext cx="24374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654058" y="1251251"/>
            <a:ext cx="20311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4994" y="1251251"/>
            <a:ext cx="93438" cy="67083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859" y="940800"/>
            <a:ext cx="19889788" cy="1679999"/>
          </a:xfrm>
        </p:spPr>
        <p:txBody>
          <a:bodyPr/>
          <a:lstStyle>
            <a:lvl1pPr>
              <a:defRPr sz="8858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7" y="3324998"/>
            <a:ext cx="10338954" cy="1175414"/>
          </a:xfrm>
        </p:spPr>
        <p:txBody>
          <a:bodyPr anchor="ctr"/>
          <a:lstStyle>
            <a:lvl1pPr marL="162006" indent="0" algn="l">
              <a:buNone/>
              <a:defRPr sz="5359" b="1">
                <a:solidFill>
                  <a:schemeClr val="accent2"/>
                </a:solidFill>
              </a:defRPr>
            </a:lvl1pPr>
            <a:lvl2pPr>
              <a:buNone/>
              <a:defRPr sz="4484" b="1"/>
            </a:lvl2pPr>
            <a:lvl3pPr>
              <a:buNone/>
              <a:defRPr sz="3937" b="1"/>
            </a:lvl3pPr>
            <a:lvl4pPr>
              <a:buNone/>
              <a:defRPr sz="3500" b="1"/>
            </a:lvl4pPr>
            <a:lvl5pPr>
              <a:buNone/>
              <a:defRPr sz="35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1886749" y="3324998"/>
            <a:ext cx="10343014" cy="1175414"/>
          </a:xfrm>
        </p:spPr>
        <p:txBody>
          <a:bodyPr anchor="ctr"/>
          <a:lstStyle>
            <a:lvl1pPr marL="162006" indent="0">
              <a:buNone/>
              <a:defRPr sz="5359" b="1">
                <a:solidFill>
                  <a:schemeClr val="accent2"/>
                </a:solidFill>
              </a:defRPr>
            </a:lvl1pPr>
            <a:lvl2pPr>
              <a:buNone/>
              <a:defRPr sz="4484" b="1"/>
            </a:lvl2pPr>
            <a:lvl3pPr>
              <a:buNone/>
              <a:defRPr sz="3937" b="1"/>
            </a:lvl3pPr>
            <a:lvl4pPr>
              <a:buNone/>
              <a:defRPr sz="3500" b="1"/>
            </a:lvl4pPr>
            <a:lvl5pPr>
              <a:buNone/>
              <a:defRPr sz="35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169987" y="4517912"/>
            <a:ext cx="10338954" cy="7274393"/>
          </a:xfrm>
        </p:spPr>
        <p:txBody>
          <a:bodyPr/>
          <a:lstStyle>
            <a:lvl1pPr>
              <a:defRPr sz="5359"/>
            </a:lvl1pPr>
            <a:lvl2pPr>
              <a:defRPr sz="4484"/>
            </a:lvl2pPr>
            <a:lvl3pPr>
              <a:defRPr sz="3937"/>
            </a:lvl3pPr>
            <a:lvl4pPr>
              <a:defRPr sz="3500"/>
            </a:lvl4pPr>
            <a:lvl5pPr>
              <a:defRPr sz="35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49" y="4517912"/>
            <a:ext cx="10343014" cy="7274393"/>
          </a:xfrm>
        </p:spPr>
        <p:txBody>
          <a:bodyPr/>
          <a:lstStyle>
            <a:lvl1pPr>
              <a:defRPr sz="5359"/>
            </a:lvl1pPr>
            <a:lvl2pPr>
              <a:defRPr sz="4484"/>
            </a:lvl2pPr>
            <a:lvl3pPr>
              <a:defRPr sz="3937"/>
            </a:lvl3pPr>
            <a:lvl4pPr>
              <a:defRPr sz="3500"/>
            </a:lvl4pPr>
            <a:lvl5pPr>
              <a:defRPr sz="35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F9B495-C2B0-42E5-8AB3-2251814308AC}" type="datetimeFigureOut">
              <a:rPr lang="en-US"/>
              <a:pPr>
                <a:defRPr/>
              </a:pPr>
              <a:t>4/9/2025</a:t>
            </a:fld>
            <a:endParaRPr lang="en-GB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2539BE-F85E-4391-A94B-E974EDA3AC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635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975" y="940800"/>
            <a:ext cx="19889788" cy="1679999"/>
          </a:xfrm>
        </p:spPr>
        <p:txBody>
          <a:bodyPr/>
          <a:lstStyle>
            <a:lvl1pPr>
              <a:defRPr sz="8858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F79A3-F9CB-4682-A2FC-ADC14FEF8660}" type="datetimeFigureOut">
              <a:rPr lang="en-US"/>
              <a:pPr>
                <a:defRPr/>
              </a:pPr>
              <a:t>4/9/2025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73FEF-D3A2-4532-AD11-F1816D6245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84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349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75"/>
            </a:lvl1pPr>
            <a:lvl2pPr marL="840014" indent="0">
              <a:buNone/>
              <a:defRPr sz="3307"/>
            </a:lvl2pPr>
            <a:lvl3pPr marL="1680027" indent="0">
              <a:buNone/>
              <a:defRPr sz="2940"/>
            </a:lvl3pPr>
            <a:lvl4pPr marL="2520041" indent="0">
              <a:buNone/>
              <a:defRPr sz="2572"/>
            </a:lvl4pPr>
            <a:lvl5pPr marL="3360054" indent="0">
              <a:buNone/>
              <a:defRPr sz="2572"/>
            </a:lvl5pPr>
            <a:lvl6pPr marL="4200068" indent="0">
              <a:buNone/>
              <a:defRPr sz="2572"/>
            </a:lvl6pPr>
            <a:lvl7pPr marL="5040081" indent="0">
              <a:buNone/>
              <a:defRPr sz="2572"/>
            </a:lvl7pPr>
            <a:lvl8pPr marL="5880095" indent="0">
              <a:buNone/>
              <a:defRPr sz="2572"/>
            </a:lvl8pPr>
            <a:lvl9pPr marL="6720108" indent="0">
              <a:buNone/>
              <a:defRPr sz="257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335D7-068E-44B8-A7CE-FFD658F52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2084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6C50D-8F48-49FB-9C44-BFEE2B7716D3}" type="datetimeFigureOut">
              <a:rPr lang="en-US"/>
              <a:pPr>
                <a:defRPr/>
              </a:pPr>
              <a:t>4/9/2025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5CF7C-AC5E-4BE3-B885-C3A7294F4E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8648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4982" y="501666"/>
            <a:ext cx="21059775" cy="2134998"/>
          </a:xfrm>
        </p:spPr>
        <p:txBody>
          <a:bodyPr anchor="ctr"/>
          <a:lstStyle>
            <a:lvl1pPr algn="l">
              <a:buNone/>
              <a:defRPr sz="7983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754981" y="2636665"/>
            <a:ext cx="6434931" cy="8399992"/>
          </a:xfrm>
        </p:spPr>
        <p:txBody>
          <a:bodyPr/>
          <a:lstStyle>
            <a:lvl1pPr marL="121504" indent="0">
              <a:buNone/>
              <a:defRPr sz="3937"/>
            </a:lvl1pPr>
            <a:lvl2pPr>
              <a:buNone/>
              <a:defRPr sz="2625"/>
            </a:lvl2pPr>
            <a:lvl3pPr>
              <a:buNone/>
              <a:defRPr sz="2187"/>
            </a:lvl3pPr>
            <a:lvl4pPr>
              <a:buNone/>
              <a:defRPr sz="1968"/>
            </a:lvl4pPr>
            <a:lvl5pPr>
              <a:buNone/>
              <a:defRPr sz="1968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774906" y="2636665"/>
            <a:ext cx="14039850" cy="8399992"/>
          </a:xfrm>
        </p:spPr>
        <p:txBody>
          <a:bodyPr/>
          <a:lstStyle>
            <a:lvl1pPr>
              <a:defRPr sz="7108"/>
            </a:lvl1pPr>
            <a:lvl2pPr>
              <a:defRPr sz="6234"/>
            </a:lvl2pPr>
            <a:lvl3pPr>
              <a:defRPr sz="5359"/>
            </a:lvl3pPr>
            <a:lvl4pPr>
              <a:defRPr sz="4484"/>
            </a:lvl4pPr>
            <a:lvl5pPr>
              <a:defRPr sz="4484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BFE6E-3C87-4543-B1ED-D809CEF90371}" type="datetimeFigureOut">
              <a:rPr lang="en-US"/>
              <a:pPr>
                <a:defRPr/>
              </a:pPr>
              <a:t>4/9/2025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85DD-D278-4227-9585-A1D1E1B1BD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8954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42490" y="1"/>
            <a:ext cx="22461324" cy="345041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930304" y="3462081"/>
            <a:ext cx="2247351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21838570" y="2193595"/>
            <a:ext cx="242082" cy="32905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22228566" y="2473595"/>
            <a:ext cx="242082" cy="32905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21338885" y="2663177"/>
            <a:ext cx="242084" cy="329061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32639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31665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2339976" y="810699"/>
            <a:ext cx="17549813" cy="1289301"/>
          </a:xfrm>
        </p:spPr>
        <p:txBody>
          <a:bodyPr anchor="b"/>
          <a:lstStyle>
            <a:lvl1pPr algn="l">
              <a:buNone/>
              <a:defRPr sz="4702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1804" y="3479385"/>
            <a:ext cx="22463760" cy="9113117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7108"/>
            </a:lvl1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2339976" y="2113123"/>
            <a:ext cx="17549813" cy="1259999"/>
          </a:xfrm>
        </p:spPr>
        <p:txBody>
          <a:bodyPr/>
          <a:lstStyle>
            <a:lvl1pPr marL="60753" indent="0">
              <a:spcBef>
                <a:spcPts val="0"/>
              </a:spcBef>
              <a:buNone/>
              <a:defRPr sz="3062">
                <a:solidFill>
                  <a:srgbClr val="FFFFFF"/>
                </a:solidFill>
              </a:defRPr>
            </a:lvl1pPr>
            <a:lvl2pPr>
              <a:defRPr sz="2625"/>
            </a:lvl2pPr>
            <a:lvl3pPr>
              <a:defRPr sz="2187"/>
            </a:lvl3pPr>
            <a:lvl4pPr>
              <a:defRPr sz="1968"/>
            </a:lvl4pPr>
            <a:lvl5pPr>
              <a:defRPr sz="1968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16574823" y="102085"/>
            <a:ext cx="5459942" cy="670833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FC8E21-05BC-4F45-8B9A-B8AAF53CD13C}" type="datetimeFigureOut">
              <a:rPr lang="en-US"/>
              <a:pPr>
                <a:defRPr/>
              </a:pPr>
              <a:t>4/9/2025</a:t>
            </a:fld>
            <a:endParaRPr lang="en-GB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39976" y="102085"/>
            <a:ext cx="14234848" cy="670833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034764" y="102085"/>
            <a:ext cx="1169988" cy="670833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B28095-AC5D-4209-AC4E-EB141635F4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5285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96181-8BC4-4D14-9541-2FE822BBEDC7}" type="datetimeFigureOut">
              <a:rPr lang="en-US"/>
              <a:pPr>
                <a:defRPr/>
              </a:pPr>
              <a:t>4/9/2025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443F3-F40B-4A5B-B835-B874AE806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4691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7"/>
            <a:ext cx="5069946" cy="10750823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9984" y="504587"/>
            <a:ext cx="15014840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C61F4-AEE0-4F77-9BF8-A1E9531756F1}" type="datetimeFigureOut">
              <a:rPr lang="en-US"/>
              <a:pPr>
                <a:defRPr/>
              </a:pPr>
              <a:t>4/9/2025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AB546-2E3F-4658-B8C6-E8B5A6580C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44934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2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4"/>
            <a:ext cx="16379825" cy="32199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58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16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754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233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292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350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409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467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B067-6C95-4F72-B410-ED1062183AB1}" type="datetimeFigureOut">
              <a:rPr lang="en-GB" smtClean="0"/>
              <a:pPr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2898-669A-46A5-99E3-8356D7E277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8110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B067-6C95-4F72-B410-ED1062183AB1}" type="datetimeFigureOut">
              <a:rPr lang="en-GB" smtClean="0"/>
              <a:pPr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2898-669A-46A5-99E3-8356D7E277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9846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2"/>
            <a:ext cx="19889788" cy="2502498"/>
          </a:xfrm>
        </p:spPr>
        <p:txBody>
          <a:bodyPr anchor="t"/>
          <a:lstStyle>
            <a:lvl1pPr algn="l">
              <a:defRPr sz="9315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3"/>
            <a:ext cx="19889788" cy="2756247"/>
          </a:xfrm>
        </p:spPr>
        <p:txBody>
          <a:bodyPr anchor="b"/>
          <a:lstStyle>
            <a:lvl1pPr marL="0" indent="0">
              <a:buNone/>
              <a:defRPr sz="4658">
                <a:solidFill>
                  <a:schemeClr val="tx1">
                    <a:tint val="75000"/>
                  </a:schemeClr>
                </a:solidFill>
              </a:defRPr>
            </a:lvl1pPr>
            <a:lvl2pPr marL="1058467" indent="0">
              <a:buNone/>
              <a:defRPr sz="4116">
                <a:solidFill>
                  <a:schemeClr val="tx1">
                    <a:tint val="75000"/>
                  </a:schemeClr>
                </a:solidFill>
              </a:defRPr>
            </a:lvl2pPr>
            <a:lvl3pPr marL="2116935" indent="0">
              <a:buNone/>
              <a:defRPr sz="3683">
                <a:solidFill>
                  <a:schemeClr val="tx1">
                    <a:tint val="75000"/>
                  </a:schemeClr>
                </a:solidFill>
              </a:defRPr>
            </a:lvl3pPr>
            <a:lvl4pPr marL="3175402" indent="0">
              <a:buNone/>
              <a:defRPr sz="3250">
                <a:solidFill>
                  <a:schemeClr val="tx1">
                    <a:tint val="75000"/>
                  </a:schemeClr>
                </a:solidFill>
              </a:defRPr>
            </a:lvl4pPr>
            <a:lvl5pPr marL="4233871" indent="0">
              <a:buNone/>
              <a:defRPr sz="3250">
                <a:solidFill>
                  <a:schemeClr val="tx1">
                    <a:tint val="75000"/>
                  </a:schemeClr>
                </a:solidFill>
              </a:defRPr>
            </a:lvl5pPr>
            <a:lvl6pPr marL="5292338" indent="0">
              <a:buNone/>
              <a:defRPr sz="3250">
                <a:solidFill>
                  <a:schemeClr val="tx1">
                    <a:tint val="75000"/>
                  </a:schemeClr>
                </a:solidFill>
              </a:defRPr>
            </a:lvl6pPr>
            <a:lvl7pPr marL="6350806" indent="0">
              <a:buNone/>
              <a:defRPr sz="3250">
                <a:solidFill>
                  <a:schemeClr val="tx1">
                    <a:tint val="75000"/>
                  </a:schemeClr>
                </a:solidFill>
              </a:defRPr>
            </a:lvl7pPr>
            <a:lvl8pPr marL="7409273" indent="0">
              <a:buNone/>
              <a:defRPr sz="3250">
                <a:solidFill>
                  <a:schemeClr val="tx1">
                    <a:tint val="75000"/>
                  </a:schemeClr>
                </a:solidFill>
              </a:defRPr>
            </a:lvl8pPr>
            <a:lvl9pPr marL="8467741" indent="0">
              <a:buNone/>
              <a:defRPr sz="32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B067-6C95-4F72-B410-ED1062183AB1}" type="datetimeFigureOut">
              <a:rPr lang="en-GB" smtClean="0"/>
              <a:pPr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2898-669A-46A5-99E3-8356D7E277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66133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39999"/>
            <a:ext cx="10334890" cy="8315410"/>
          </a:xfrm>
        </p:spPr>
        <p:txBody>
          <a:bodyPr/>
          <a:lstStyle>
            <a:lvl1pPr>
              <a:defRPr sz="6498"/>
            </a:lvl1pPr>
            <a:lvl2pPr>
              <a:defRPr sz="5523"/>
            </a:lvl2pPr>
            <a:lvl3pPr>
              <a:defRPr sz="4658"/>
            </a:lvl3pPr>
            <a:lvl4pPr>
              <a:defRPr sz="4116"/>
            </a:lvl4pPr>
            <a:lvl5pPr>
              <a:defRPr sz="4116"/>
            </a:lvl5pPr>
            <a:lvl6pPr>
              <a:defRPr sz="4116"/>
            </a:lvl6pPr>
            <a:lvl7pPr>
              <a:defRPr sz="4116"/>
            </a:lvl7pPr>
            <a:lvl8pPr>
              <a:defRPr sz="4116"/>
            </a:lvl8pPr>
            <a:lvl9pPr>
              <a:defRPr sz="41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6498"/>
            </a:lvl1pPr>
            <a:lvl2pPr>
              <a:defRPr sz="5523"/>
            </a:lvl2pPr>
            <a:lvl3pPr>
              <a:defRPr sz="4658"/>
            </a:lvl3pPr>
            <a:lvl4pPr>
              <a:defRPr sz="4116"/>
            </a:lvl4pPr>
            <a:lvl5pPr>
              <a:defRPr sz="4116"/>
            </a:lvl5pPr>
            <a:lvl6pPr>
              <a:defRPr sz="4116"/>
            </a:lvl6pPr>
            <a:lvl7pPr>
              <a:defRPr sz="4116"/>
            </a:lvl7pPr>
            <a:lvl8pPr>
              <a:defRPr sz="4116"/>
            </a:lvl8pPr>
            <a:lvl9pPr>
              <a:defRPr sz="41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B067-6C95-4F72-B410-ED1062183AB1}" type="datetimeFigureOut">
              <a:rPr lang="en-GB" smtClean="0"/>
              <a:pPr/>
              <a:t>09/04/2025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2898-669A-46A5-99E3-8356D7E277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2979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5523" b="1"/>
            </a:lvl1pPr>
            <a:lvl2pPr marL="1058467" indent="0">
              <a:buNone/>
              <a:defRPr sz="4658" b="1"/>
            </a:lvl2pPr>
            <a:lvl3pPr marL="2116935" indent="0">
              <a:buNone/>
              <a:defRPr sz="4116" b="1"/>
            </a:lvl3pPr>
            <a:lvl4pPr marL="3175402" indent="0">
              <a:buNone/>
              <a:defRPr sz="3683" b="1"/>
            </a:lvl4pPr>
            <a:lvl5pPr marL="4233871" indent="0">
              <a:buNone/>
              <a:defRPr sz="3683" b="1"/>
            </a:lvl5pPr>
            <a:lvl6pPr marL="5292338" indent="0">
              <a:buNone/>
              <a:defRPr sz="3683" b="1"/>
            </a:lvl6pPr>
            <a:lvl7pPr marL="6350806" indent="0">
              <a:buNone/>
              <a:defRPr sz="3683" b="1"/>
            </a:lvl7pPr>
            <a:lvl8pPr marL="7409273" indent="0">
              <a:buNone/>
              <a:defRPr sz="3683" b="1"/>
            </a:lvl8pPr>
            <a:lvl9pPr marL="8467741" indent="0">
              <a:buNone/>
              <a:defRPr sz="36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0"/>
            <a:ext cx="10338953" cy="7259578"/>
          </a:xfrm>
        </p:spPr>
        <p:txBody>
          <a:bodyPr/>
          <a:lstStyle>
            <a:lvl1pPr>
              <a:defRPr sz="5523"/>
            </a:lvl1pPr>
            <a:lvl2pPr>
              <a:defRPr sz="4658"/>
            </a:lvl2pPr>
            <a:lvl3pPr>
              <a:defRPr sz="4116"/>
            </a:lvl3pPr>
            <a:lvl4pPr>
              <a:defRPr sz="3683"/>
            </a:lvl4pPr>
            <a:lvl5pPr>
              <a:defRPr sz="3683"/>
            </a:lvl5pPr>
            <a:lvl6pPr>
              <a:defRPr sz="3683"/>
            </a:lvl6pPr>
            <a:lvl7pPr>
              <a:defRPr sz="3683"/>
            </a:lvl7pPr>
            <a:lvl8pPr>
              <a:defRPr sz="3683"/>
            </a:lvl8pPr>
            <a:lvl9pPr>
              <a:defRPr sz="36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5523" b="1"/>
            </a:lvl1pPr>
            <a:lvl2pPr marL="1058467" indent="0">
              <a:buNone/>
              <a:defRPr sz="4658" b="1"/>
            </a:lvl2pPr>
            <a:lvl3pPr marL="2116935" indent="0">
              <a:buNone/>
              <a:defRPr sz="4116" b="1"/>
            </a:lvl3pPr>
            <a:lvl4pPr marL="3175402" indent="0">
              <a:buNone/>
              <a:defRPr sz="3683" b="1"/>
            </a:lvl4pPr>
            <a:lvl5pPr marL="4233871" indent="0">
              <a:buNone/>
              <a:defRPr sz="3683" b="1"/>
            </a:lvl5pPr>
            <a:lvl6pPr marL="5292338" indent="0">
              <a:buNone/>
              <a:defRPr sz="3683" b="1"/>
            </a:lvl6pPr>
            <a:lvl7pPr marL="6350806" indent="0">
              <a:buNone/>
              <a:defRPr sz="3683" b="1"/>
            </a:lvl7pPr>
            <a:lvl8pPr marL="7409273" indent="0">
              <a:buNone/>
              <a:defRPr sz="3683" b="1"/>
            </a:lvl8pPr>
            <a:lvl9pPr marL="8467741" indent="0">
              <a:buNone/>
              <a:defRPr sz="36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0"/>
            <a:ext cx="10343014" cy="7259578"/>
          </a:xfrm>
        </p:spPr>
        <p:txBody>
          <a:bodyPr/>
          <a:lstStyle>
            <a:lvl1pPr>
              <a:defRPr sz="5523"/>
            </a:lvl1pPr>
            <a:lvl2pPr>
              <a:defRPr sz="4658"/>
            </a:lvl2pPr>
            <a:lvl3pPr>
              <a:defRPr sz="4116"/>
            </a:lvl3pPr>
            <a:lvl4pPr>
              <a:defRPr sz="3683"/>
            </a:lvl4pPr>
            <a:lvl5pPr>
              <a:defRPr sz="3683"/>
            </a:lvl5pPr>
            <a:lvl6pPr>
              <a:defRPr sz="3683"/>
            </a:lvl6pPr>
            <a:lvl7pPr>
              <a:defRPr sz="3683"/>
            </a:lvl7pPr>
            <a:lvl8pPr>
              <a:defRPr sz="3683"/>
            </a:lvl8pPr>
            <a:lvl9pPr>
              <a:defRPr sz="36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B067-6C95-4F72-B410-ED1062183AB1}" type="datetimeFigureOut">
              <a:rPr lang="en-GB" smtClean="0"/>
              <a:pPr/>
              <a:t>09/04/2025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2898-669A-46A5-99E3-8356D7E277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106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0136A-9CC2-4295-886D-8883D3CD2E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8948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B067-6C95-4F72-B410-ED1062183AB1}" type="datetimeFigureOut">
              <a:rPr lang="en-GB" smtClean="0"/>
              <a:pPr/>
              <a:t>09/04/2025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2898-669A-46A5-99E3-8356D7E277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50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B067-6C95-4F72-B410-ED1062183AB1}" type="datetimeFigureOut">
              <a:rPr lang="en-GB" smtClean="0"/>
              <a:pPr/>
              <a:t>09/04/2025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2898-669A-46A5-99E3-8356D7E277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5409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667"/>
            <a:ext cx="7698356" cy="2134998"/>
          </a:xfrm>
        </p:spPr>
        <p:txBody>
          <a:bodyPr anchor="b"/>
          <a:lstStyle>
            <a:lvl1pPr algn="l">
              <a:defRPr sz="4658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3" y="501668"/>
            <a:ext cx="13081110" cy="10753741"/>
          </a:xfrm>
        </p:spPr>
        <p:txBody>
          <a:bodyPr/>
          <a:lstStyle>
            <a:lvl1pPr>
              <a:defRPr sz="7365"/>
            </a:lvl1pPr>
            <a:lvl2pPr>
              <a:defRPr sz="6498"/>
            </a:lvl2pPr>
            <a:lvl3pPr>
              <a:defRPr sz="5523"/>
            </a:lvl3pPr>
            <a:lvl4pPr>
              <a:defRPr sz="4658"/>
            </a:lvl4pPr>
            <a:lvl5pPr>
              <a:defRPr sz="4658"/>
            </a:lvl5pPr>
            <a:lvl6pPr>
              <a:defRPr sz="4658"/>
            </a:lvl6pPr>
            <a:lvl7pPr>
              <a:defRPr sz="4658"/>
            </a:lvl7pPr>
            <a:lvl8pPr>
              <a:defRPr sz="4658"/>
            </a:lvl8pPr>
            <a:lvl9pPr>
              <a:defRPr sz="465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665"/>
            <a:ext cx="7698356" cy="8618742"/>
          </a:xfrm>
        </p:spPr>
        <p:txBody>
          <a:bodyPr/>
          <a:lstStyle>
            <a:lvl1pPr marL="0" indent="0">
              <a:buNone/>
              <a:defRPr sz="3250"/>
            </a:lvl1pPr>
            <a:lvl2pPr marL="1058467" indent="0">
              <a:buNone/>
              <a:defRPr sz="2816"/>
            </a:lvl2pPr>
            <a:lvl3pPr marL="2116935" indent="0">
              <a:buNone/>
              <a:defRPr sz="2275"/>
            </a:lvl3pPr>
            <a:lvl4pPr marL="3175402" indent="0">
              <a:buNone/>
              <a:defRPr sz="2058"/>
            </a:lvl4pPr>
            <a:lvl5pPr marL="4233871" indent="0">
              <a:buNone/>
              <a:defRPr sz="2058"/>
            </a:lvl5pPr>
            <a:lvl6pPr marL="5292338" indent="0">
              <a:buNone/>
              <a:defRPr sz="2058"/>
            </a:lvl6pPr>
            <a:lvl7pPr marL="6350806" indent="0">
              <a:buNone/>
              <a:defRPr sz="2058"/>
            </a:lvl7pPr>
            <a:lvl8pPr marL="7409273" indent="0">
              <a:buNone/>
              <a:defRPr sz="2058"/>
            </a:lvl8pPr>
            <a:lvl9pPr marL="8467741" indent="0">
              <a:buNone/>
              <a:defRPr sz="20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B067-6C95-4F72-B410-ED1062183AB1}" type="datetimeFigureOut">
              <a:rPr lang="en-GB" smtClean="0"/>
              <a:pPr/>
              <a:t>09/04/2025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2898-669A-46A5-99E3-8356D7E277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8667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4" y="8819994"/>
            <a:ext cx="14039850" cy="1041250"/>
          </a:xfrm>
        </p:spPr>
        <p:txBody>
          <a:bodyPr anchor="b"/>
          <a:lstStyle>
            <a:lvl1pPr algn="l">
              <a:defRPr sz="4658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4" y="1125834"/>
            <a:ext cx="14039850" cy="7559993"/>
          </a:xfrm>
        </p:spPr>
        <p:txBody>
          <a:bodyPr/>
          <a:lstStyle>
            <a:lvl1pPr marL="0" indent="0">
              <a:buNone/>
              <a:defRPr sz="7365"/>
            </a:lvl1pPr>
            <a:lvl2pPr marL="1058467" indent="0">
              <a:buNone/>
              <a:defRPr sz="6498"/>
            </a:lvl2pPr>
            <a:lvl3pPr marL="2116935" indent="0">
              <a:buNone/>
              <a:defRPr sz="5523"/>
            </a:lvl3pPr>
            <a:lvl4pPr marL="3175402" indent="0">
              <a:buNone/>
              <a:defRPr sz="4658"/>
            </a:lvl4pPr>
            <a:lvl5pPr marL="4233871" indent="0">
              <a:buNone/>
              <a:defRPr sz="4658"/>
            </a:lvl5pPr>
            <a:lvl6pPr marL="5292338" indent="0">
              <a:buNone/>
              <a:defRPr sz="4658"/>
            </a:lvl6pPr>
            <a:lvl7pPr marL="6350806" indent="0">
              <a:buNone/>
              <a:defRPr sz="4658"/>
            </a:lvl7pPr>
            <a:lvl8pPr marL="7409273" indent="0">
              <a:buNone/>
              <a:defRPr sz="4658"/>
            </a:lvl8pPr>
            <a:lvl9pPr marL="8467741" indent="0">
              <a:buNone/>
              <a:defRPr sz="4658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4" y="9861242"/>
            <a:ext cx="14039850" cy="1478748"/>
          </a:xfrm>
        </p:spPr>
        <p:txBody>
          <a:bodyPr/>
          <a:lstStyle>
            <a:lvl1pPr marL="0" indent="0">
              <a:buNone/>
              <a:defRPr sz="3250"/>
            </a:lvl1pPr>
            <a:lvl2pPr marL="1058467" indent="0">
              <a:buNone/>
              <a:defRPr sz="2816"/>
            </a:lvl2pPr>
            <a:lvl3pPr marL="2116935" indent="0">
              <a:buNone/>
              <a:defRPr sz="2275"/>
            </a:lvl3pPr>
            <a:lvl4pPr marL="3175402" indent="0">
              <a:buNone/>
              <a:defRPr sz="2058"/>
            </a:lvl4pPr>
            <a:lvl5pPr marL="4233871" indent="0">
              <a:buNone/>
              <a:defRPr sz="2058"/>
            </a:lvl5pPr>
            <a:lvl6pPr marL="5292338" indent="0">
              <a:buNone/>
              <a:defRPr sz="2058"/>
            </a:lvl6pPr>
            <a:lvl7pPr marL="6350806" indent="0">
              <a:buNone/>
              <a:defRPr sz="2058"/>
            </a:lvl7pPr>
            <a:lvl8pPr marL="7409273" indent="0">
              <a:buNone/>
              <a:defRPr sz="2058"/>
            </a:lvl8pPr>
            <a:lvl9pPr marL="8467741" indent="0">
              <a:buNone/>
              <a:defRPr sz="20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B067-6C95-4F72-B410-ED1062183AB1}" type="datetimeFigureOut">
              <a:rPr lang="en-GB" smtClean="0"/>
              <a:pPr/>
              <a:t>09/04/2025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2898-669A-46A5-99E3-8356D7E277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55126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B067-6C95-4F72-B410-ED1062183AB1}" type="datetimeFigureOut">
              <a:rPr lang="en-GB" smtClean="0"/>
              <a:pPr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2898-669A-46A5-99E3-8356D7E277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63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8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7" y="504586"/>
            <a:ext cx="15404836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B067-6C95-4F72-B410-ED1062183AB1}" type="datetimeFigureOut">
              <a:rPr lang="en-GB" smtClean="0"/>
              <a:pPr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2898-669A-46A5-99E3-8356D7E277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30478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2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4"/>
            <a:ext cx="16379825" cy="32199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58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16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754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233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292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350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409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467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5EE-9FE6-421F-90A7-EA8D158BDE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09/04/2025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7C48-1241-4095-AC0A-E8D270F58AB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42424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5EE-9FE6-421F-90A7-EA8D158BDE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09/04/2025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7C48-1241-4095-AC0A-E8D270F58AB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4030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2"/>
            <a:ext cx="19889788" cy="2502498"/>
          </a:xfrm>
        </p:spPr>
        <p:txBody>
          <a:bodyPr anchor="t"/>
          <a:lstStyle>
            <a:lvl1pPr algn="l">
              <a:defRPr sz="9315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3"/>
            <a:ext cx="19889788" cy="2756247"/>
          </a:xfrm>
        </p:spPr>
        <p:txBody>
          <a:bodyPr anchor="b"/>
          <a:lstStyle>
            <a:lvl1pPr marL="0" indent="0">
              <a:buNone/>
              <a:defRPr sz="4658">
                <a:solidFill>
                  <a:schemeClr val="tx1">
                    <a:tint val="75000"/>
                  </a:schemeClr>
                </a:solidFill>
              </a:defRPr>
            </a:lvl1pPr>
            <a:lvl2pPr marL="1058467" indent="0">
              <a:buNone/>
              <a:defRPr sz="4116">
                <a:solidFill>
                  <a:schemeClr val="tx1">
                    <a:tint val="75000"/>
                  </a:schemeClr>
                </a:solidFill>
              </a:defRPr>
            </a:lvl2pPr>
            <a:lvl3pPr marL="2116935" indent="0">
              <a:buNone/>
              <a:defRPr sz="3683">
                <a:solidFill>
                  <a:schemeClr val="tx1">
                    <a:tint val="75000"/>
                  </a:schemeClr>
                </a:solidFill>
              </a:defRPr>
            </a:lvl3pPr>
            <a:lvl4pPr marL="3175402" indent="0">
              <a:buNone/>
              <a:defRPr sz="3250">
                <a:solidFill>
                  <a:schemeClr val="tx1">
                    <a:tint val="75000"/>
                  </a:schemeClr>
                </a:solidFill>
              </a:defRPr>
            </a:lvl4pPr>
            <a:lvl5pPr marL="4233871" indent="0">
              <a:buNone/>
              <a:defRPr sz="3250">
                <a:solidFill>
                  <a:schemeClr val="tx1">
                    <a:tint val="75000"/>
                  </a:schemeClr>
                </a:solidFill>
              </a:defRPr>
            </a:lvl5pPr>
            <a:lvl6pPr marL="5292338" indent="0">
              <a:buNone/>
              <a:defRPr sz="3250">
                <a:solidFill>
                  <a:schemeClr val="tx1">
                    <a:tint val="75000"/>
                  </a:schemeClr>
                </a:solidFill>
              </a:defRPr>
            </a:lvl6pPr>
            <a:lvl7pPr marL="6350806" indent="0">
              <a:buNone/>
              <a:defRPr sz="3250">
                <a:solidFill>
                  <a:schemeClr val="tx1">
                    <a:tint val="75000"/>
                  </a:schemeClr>
                </a:solidFill>
              </a:defRPr>
            </a:lvl7pPr>
            <a:lvl8pPr marL="7409273" indent="0">
              <a:buNone/>
              <a:defRPr sz="3250">
                <a:solidFill>
                  <a:schemeClr val="tx1">
                    <a:tint val="75000"/>
                  </a:schemeClr>
                </a:solidFill>
              </a:defRPr>
            </a:lvl8pPr>
            <a:lvl9pPr marL="8467741" indent="0">
              <a:buNone/>
              <a:defRPr sz="32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5EE-9FE6-421F-90A7-EA8D158BDE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09/04/2025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7C48-1241-4095-AC0A-E8D270F58AB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78290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39999"/>
            <a:ext cx="10334890" cy="8315410"/>
          </a:xfrm>
        </p:spPr>
        <p:txBody>
          <a:bodyPr/>
          <a:lstStyle>
            <a:lvl1pPr>
              <a:defRPr sz="6498"/>
            </a:lvl1pPr>
            <a:lvl2pPr>
              <a:defRPr sz="5523"/>
            </a:lvl2pPr>
            <a:lvl3pPr>
              <a:defRPr sz="4658"/>
            </a:lvl3pPr>
            <a:lvl4pPr>
              <a:defRPr sz="4116"/>
            </a:lvl4pPr>
            <a:lvl5pPr>
              <a:defRPr sz="4116"/>
            </a:lvl5pPr>
            <a:lvl6pPr>
              <a:defRPr sz="4116"/>
            </a:lvl6pPr>
            <a:lvl7pPr>
              <a:defRPr sz="4116"/>
            </a:lvl7pPr>
            <a:lvl8pPr>
              <a:defRPr sz="4116"/>
            </a:lvl8pPr>
            <a:lvl9pPr>
              <a:defRPr sz="41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6498"/>
            </a:lvl1pPr>
            <a:lvl2pPr>
              <a:defRPr sz="5523"/>
            </a:lvl2pPr>
            <a:lvl3pPr>
              <a:defRPr sz="4658"/>
            </a:lvl3pPr>
            <a:lvl4pPr>
              <a:defRPr sz="4116"/>
            </a:lvl4pPr>
            <a:lvl5pPr>
              <a:defRPr sz="4116"/>
            </a:lvl5pPr>
            <a:lvl6pPr>
              <a:defRPr sz="4116"/>
            </a:lvl6pPr>
            <a:lvl7pPr>
              <a:defRPr sz="4116"/>
            </a:lvl7pPr>
            <a:lvl8pPr>
              <a:defRPr sz="4116"/>
            </a:lvl8pPr>
            <a:lvl9pPr>
              <a:defRPr sz="41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5EE-9FE6-421F-90A7-EA8D158BDE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09/04/2025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7C48-1241-4095-AC0A-E8D270F58AB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270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5"/>
            <a:ext cx="10338953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0"/>
            <a:ext cx="10338953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5"/>
            <a:ext cx="10343014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0"/>
            <a:ext cx="10343014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233F1-BB97-4335-8BE4-B22A505B7C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9446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5523" b="1"/>
            </a:lvl1pPr>
            <a:lvl2pPr marL="1058467" indent="0">
              <a:buNone/>
              <a:defRPr sz="4658" b="1"/>
            </a:lvl2pPr>
            <a:lvl3pPr marL="2116935" indent="0">
              <a:buNone/>
              <a:defRPr sz="4116" b="1"/>
            </a:lvl3pPr>
            <a:lvl4pPr marL="3175402" indent="0">
              <a:buNone/>
              <a:defRPr sz="3683" b="1"/>
            </a:lvl4pPr>
            <a:lvl5pPr marL="4233871" indent="0">
              <a:buNone/>
              <a:defRPr sz="3683" b="1"/>
            </a:lvl5pPr>
            <a:lvl6pPr marL="5292338" indent="0">
              <a:buNone/>
              <a:defRPr sz="3683" b="1"/>
            </a:lvl6pPr>
            <a:lvl7pPr marL="6350806" indent="0">
              <a:buNone/>
              <a:defRPr sz="3683" b="1"/>
            </a:lvl7pPr>
            <a:lvl8pPr marL="7409273" indent="0">
              <a:buNone/>
              <a:defRPr sz="3683" b="1"/>
            </a:lvl8pPr>
            <a:lvl9pPr marL="8467741" indent="0">
              <a:buNone/>
              <a:defRPr sz="36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0"/>
            <a:ext cx="10338953" cy="7259578"/>
          </a:xfrm>
        </p:spPr>
        <p:txBody>
          <a:bodyPr/>
          <a:lstStyle>
            <a:lvl1pPr>
              <a:defRPr sz="5523"/>
            </a:lvl1pPr>
            <a:lvl2pPr>
              <a:defRPr sz="4658"/>
            </a:lvl2pPr>
            <a:lvl3pPr>
              <a:defRPr sz="4116"/>
            </a:lvl3pPr>
            <a:lvl4pPr>
              <a:defRPr sz="3683"/>
            </a:lvl4pPr>
            <a:lvl5pPr>
              <a:defRPr sz="3683"/>
            </a:lvl5pPr>
            <a:lvl6pPr>
              <a:defRPr sz="3683"/>
            </a:lvl6pPr>
            <a:lvl7pPr>
              <a:defRPr sz="3683"/>
            </a:lvl7pPr>
            <a:lvl8pPr>
              <a:defRPr sz="3683"/>
            </a:lvl8pPr>
            <a:lvl9pPr>
              <a:defRPr sz="36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5523" b="1"/>
            </a:lvl1pPr>
            <a:lvl2pPr marL="1058467" indent="0">
              <a:buNone/>
              <a:defRPr sz="4658" b="1"/>
            </a:lvl2pPr>
            <a:lvl3pPr marL="2116935" indent="0">
              <a:buNone/>
              <a:defRPr sz="4116" b="1"/>
            </a:lvl3pPr>
            <a:lvl4pPr marL="3175402" indent="0">
              <a:buNone/>
              <a:defRPr sz="3683" b="1"/>
            </a:lvl4pPr>
            <a:lvl5pPr marL="4233871" indent="0">
              <a:buNone/>
              <a:defRPr sz="3683" b="1"/>
            </a:lvl5pPr>
            <a:lvl6pPr marL="5292338" indent="0">
              <a:buNone/>
              <a:defRPr sz="3683" b="1"/>
            </a:lvl6pPr>
            <a:lvl7pPr marL="6350806" indent="0">
              <a:buNone/>
              <a:defRPr sz="3683" b="1"/>
            </a:lvl7pPr>
            <a:lvl8pPr marL="7409273" indent="0">
              <a:buNone/>
              <a:defRPr sz="3683" b="1"/>
            </a:lvl8pPr>
            <a:lvl9pPr marL="8467741" indent="0">
              <a:buNone/>
              <a:defRPr sz="36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0"/>
            <a:ext cx="10343014" cy="7259578"/>
          </a:xfrm>
        </p:spPr>
        <p:txBody>
          <a:bodyPr/>
          <a:lstStyle>
            <a:lvl1pPr>
              <a:defRPr sz="5523"/>
            </a:lvl1pPr>
            <a:lvl2pPr>
              <a:defRPr sz="4658"/>
            </a:lvl2pPr>
            <a:lvl3pPr>
              <a:defRPr sz="4116"/>
            </a:lvl3pPr>
            <a:lvl4pPr>
              <a:defRPr sz="3683"/>
            </a:lvl4pPr>
            <a:lvl5pPr>
              <a:defRPr sz="3683"/>
            </a:lvl5pPr>
            <a:lvl6pPr>
              <a:defRPr sz="3683"/>
            </a:lvl6pPr>
            <a:lvl7pPr>
              <a:defRPr sz="3683"/>
            </a:lvl7pPr>
            <a:lvl8pPr>
              <a:defRPr sz="3683"/>
            </a:lvl8pPr>
            <a:lvl9pPr>
              <a:defRPr sz="36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5EE-9FE6-421F-90A7-EA8D158BDE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09/04/2025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7C48-1241-4095-AC0A-E8D270F58AB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68203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5EE-9FE6-421F-90A7-EA8D158BDE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09/04/2025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7C48-1241-4095-AC0A-E8D270F58AB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28395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5EE-9FE6-421F-90A7-EA8D158BDE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09/04/2025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7C48-1241-4095-AC0A-E8D270F58AB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21624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667"/>
            <a:ext cx="7698356" cy="2134998"/>
          </a:xfrm>
        </p:spPr>
        <p:txBody>
          <a:bodyPr anchor="b"/>
          <a:lstStyle>
            <a:lvl1pPr algn="l">
              <a:defRPr sz="4658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3" y="501668"/>
            <a:ext cx="13081110" cy="10753741"/>
          </a:xfrm>
        </p:spPr>
        <p:txBody>
          <a:bodyPr/>
          <a:lstStyle>
            <a:lvl1pPr>
              <a:defRPr sz="7365"/>
            </a:lvl1pPr>
            <a:lvl2pPr>
              <a:defRPr sz="6498"/>
            </a:lvl2pPr>
            <a:lvl3pPr>
              <a:defRPr sz="5523"/>
            </a:lvl3pPr>
            <a:lvl4pPr>
              <a:defRPr sz="4658"/>
            </a:lvl4pPr>
            <a:lvl5pPr>
              <a:defRPr sz="4658"/>
            </a:lvl5pPr>
            <a:lvl6pPr>
              <a:defRPr sz="4658"/>
            </a:lvl6pPr>
            <a:lvl7pPr>
              <a:defRPr sz="4658"/>
            </a:lvl7pPr>
            <a:lvl8pPr>
              <a:defRPr sz="4658"/>
            </a:lvl8pPr>
            <a:lvl9pPr>
              <a:defRPr sz="465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665"/>
            <a:ext cx="7698356" cy="8618742"/>
          </a:xfrm>
        </p:spPr>
        <p:txBody>
          <a:bodyPr/>
          <a:lstStyle>
            <a:lvl1pPr marL="0" indent="0">
              <a:buNone/>
              <a:defRPr sz="3250"/>
            </a:lvl1pPr>
            <a:lvl2pPr marL="1058467" indent="0">
              <a:buNone/>
              <a:defRPr sz="2816"/>
            </a:lvl2pPr>
            <a:lvl3pPr marL="2116935" indent="0">
              <a:buNone/>
              <a:defRPr sz="2275"/>
            </a:lvl3pPr>
            <a:lvl4pPr marL="3175402" indent="0">
              <a:buNone/>
              <a:defRPr sz="2058"/>
            </a:lvl4pPr>
            <a:lvl5pPr marL="4233871" indent="0">
              <a:buNone/>
              <a:defRPr sz="2058"/>
            </a:lvl5pPr>
            <a:lvl6pPr marL="5292338" indent="0">
              <a:buNone/>
              <a:defRPr sz="2058"/>
            </a:lvl6pPr>
            <a:lvl7pPr marL="6350806" indent="0">
              <a:buNone/>
              <a:defRPr sz="2058"/>
            </a:lvl7pPr>
            <a:lvl8pPr marL="7409273" indent="0">
              <a:buNone/>
              <a:defRPr sz="2058"/>
            </a:lvl8pPr>
            <a:lvl9pPr marL="8467741" indent="0">
              <a:buNone/>
              <a:defRPr sz="20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5EE-9FE6-421F-90A7-EA8D158BDE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09/04/2025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7C48-1241-4095-AC0A-E8D270F58AB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88522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4" y="8819994"/>
            <a:ext cx="14039850" cy="1041250"/>
          </a:xfrm>
        </p:spPr>
        <p:txBody>
          <a:bodyPr anchor="b"/>
          <a:lstStyle>
            <a:lvl1pPr algn="l">
              <a:defRPr sz="4658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4" y="1125834"/>
            <a:ext cx="14039850" cy="7559993"/>
          </a:xfrm>
        </p:spPr>
        <p:txBody>
          <a:bodyPr/>
          <a:lstStyle>
            <a:lvl1pPr marL="0" indent="0">
              <a:buNone/>
              <a:defRPr sz="7365"/>
            </a:lvl1pPr>
            <a:lvl2pPr marL="1058467" indent="0">
              <a:buNone/>
              <a:defRPr sz="6498"/>
            </a:lvl2pPr>
            <a:lvl3pPr marL="2116935" indent="0">
              <a:buNone/>
              <a:defRPr sz="5523"/>
            </a:lvl3pPr>
            <a:lvl4pPr marL="3175402" indent="0">
              <a:buNone/>
              <a:defRPr sz="4658"/>
            </a:lvl4pPr>
            <a:lvl5pPr marL="4233871" indent="0">
              <a:buNone/>
              <a:defRPr sz="4658"/>
            </a:lvl5pPr>
            <a:lvl6pPr marL="5292338" indent="0">
              <a:buNone/>
              <a:defRPr sz="4658"/>
            </a:lvl6pPr>
            <a:lvl7pPr marL="6350806" indent="0">
              <a:buNone/>
              <a:defRPr sz="4658"/>
            </a:lvl7pPr>
            <a:lvl8pPr marL="7409273" indent="0">
              <a:buNone/>
              <a:defRPr sz="4658"/>
            </a:lvl8pPr>
            <a:lvl9pPr marL="8467741" indent="0">
              <a:buNone/>
              <a:defRPr sz="4658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4" y="9861242"/>
            <a:ext cx="14039850" cy="1478748"/>
          </a:xfrm>
        </p:spPr>
        <p:txBody>
          <a:bodyPr/>
          <a:lstStyle>
            <a:lvl1pPr marL="0" indent="0">
              <a:buNone/>
              <a:defRPr sz="3250"/>
            </a:lvl1pPr>
            <a:lvl2pPr marL="1058467" indent="0">
              <a:buNone/>
              <a:defRPr sz="2816"/>
            </a:lvl2pPr>
            <a:lvl3pPr marL="2116935" indent="0">
              <a:buNone/>
              <a:defRPr sz="2275"/>
            </a:lvl3pPr>
            <a:lvl4pPr marL="3175402" indent="0">
              <a:buNone/>
              <a:defRPr sz="2058"/>
            </a:lvl4pPr>
            <a:lvl5pPr marL="4233871" indent="0">
              <a:buNone/>
              <a:defRPr sz="2058"/>
            </a:lvl5pPr>
            <a:lvl6pPr marL="5292338" indent="0">
              <a:buNone/>
              <a:defRPr sz="2058"/>
            </a:lvl6pPr>
            <a:lvl7pPr marL="6350806" indent="0">
              <a:buNone/>
              <a:defRPr sz="2058"/>
            </a:lvl7pPr>
            <a:lvl8pPr marL="7409273" indent="0">
              <a:buNone/>
              <a:defRPr sz="2058"/>
            </a:lvl8pPr>
            <a:lvl9pPr marL="8467741" indent="0">
              <a:buNone/>
              <a:defRPr sz="20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5EE-9FE6-421F-90A7-EA8D158BDE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09/04/2025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7C48-1241-4095-AC0A-E8D270F58AB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6021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5EE-9FE6-421F-90A7-EA8D158BDE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09/04/2025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7C48-1241-4095-AC0A-E8D270F58AB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05214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8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7" y="504586"/>
            <a:ext cx="15404836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BF5EE-9FE6-421F-90A7-EA8D158BDE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09/04/2025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47C48-1241-4095-AC0A-E8D270F58AB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781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BA3B0-0ED4-4E0D-B544-7A53B3E662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75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9AD56-038F-42B1-BE5F-5FCF1ADA0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281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666"/>
            <a:ext cx="7698357" cy="2134998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879"/>
            </a:lvl1pPr>
            <a:lvl2pPr>
              <a:defRPr sz="5144"/>
            </a:lvl2pPr>
            <a:lvl3pPr>
              <a:defRPr sz="4410"/>
            </a:lvl3pPr>
            <a:lvl4pPr>
              <a:defRPr sz="3675"/>
            </a:lvl4pPr>
            <a:lvl5pPr>
              <a:defRPr sz="3675"/>
            </a:lvl5pPr>
            <a:lvl6pPr>
              <a:defRPr sz="3675"/>
            </a:lvl6pPr>
            <a:lvl7pPr>
              <a:defRPr sz="3675"/>
            </a:lvl7pPr>
            <a:lvl8pPr>
              <a:defRPr sz="3675"/>
            </a:lvl8pPr>
            <a:lvl9pPr>
              <a:defRPr sz="3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665"/>
            <a:ext cx="7698357" cy="8618743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58132-3B6A-4F4E-9488-B2CEE72513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20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2"/>
            <a:ext cx="14039850" cy="7559993"/>
          </a:xfrm>
        </p:spPr>
        <p:txBody>
          <a:bodyPr/>
          <a:lstStyle>
            <a:lvl1pPr marL="0" indent="0">
              <a:buNone/>
              <a:defRPr sz="5879"/>
            </a:lvl1pPr>
            <a:lvl2pPr marL="840014" indent="0">
              <a:buNone/>
              <a:defRPr sz="5144"/>
            </a:lvl2pPr>
            <a:lvl3pPr marL="1680027" indent="0">
              <a:buNone/>
              <a:defRPr sz="4410"/>
            </a:lvl3pPr>
            <a:lvl4pPr marL="2520041" indent="0">
              <a:buNone/>
              <a:defRPr sz="3675"/>
            </a:lvl4pPr>
            <a:lvl5pPr marL="3360054" indent="0">
              <a:buNone/>
              <a:defRPr sz="3675"/>
            </a:lvl5pPr>
            <a:lvl6pPr marL="4200068" indent="0">
              <a:buNone/>
              <a:defRPr sz="3675"/>
            </a:lvl6pPr>
            <a:lvl7pPr marL="5040081" indent="0">
              <a:buNone/>
              <a:defRPr sz="3675"/>
            </a:lvl7pPr>
            <a:lvl8pPr marL="5880095" indent="0">
              <a:buNone/>
              <a:defRPr sz="3675"/>
            </a:lvl8pPr>
            <a:lvl9pPr marL="6720108" indent="0">
              <a:buNone/>
              <a:defRPr sz="3675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5CC3A-2692-432E-BAE4-FD66B86574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06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8" y="504584"/>
            <a:ext cx="21059775" cy="209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2939998"/>
            <a:ext cx="21059775" cy="8315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6"/>
            <a:ext cx="5459942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572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6"/>
            <a:ext cx="7409921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572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1" y="11474156"/>
            <a:ext cx="5459942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572">
                <a:latin typeface="+mn-lt"/>
              </a:defRPr>
            </a:lvl1pPr>
          </a:lstStyle>
          <a:p>
            <a:pPr>
              <a:defRPr/>
            </a:pPr>
            <a:fld id="{C6AA959A-2B40-458F-812F-4CA5197E2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5pPr>
      <a:lvl6pPr marL="840014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6pPr>
      <a:lvl7pPr marL="1680027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7pPr>
      <a:lvl8pPr marL="2520041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8pPr>
      <a:lvl9pPr marL="3360054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9pPr>
    </p:titleStyle>
    <p:bodyStyle>
      <a:lvl1pPr marL="630010" indent="-630010" algn="l" rtl="0" eaLnBrk="0" fontAlgn="base" hangingPunct="0">
        <a:spcBef>
          <a:spcPct val="20000"/>
        </a:spcBef>
        <a:spcAft>
          <a:spcPct val="0"/>
        </a:spcAft>
        <a:buChar char="•"/>
        <a:defRPr sz="5879">
          <a:solidFill>
            <a:schemeClr val="tx1"/>
          </a:solidFill>
          <a:latin typeface="+mn-lt"/>
          <a:ea typeface="+mn-ea"/>
          <a:cs typeface="+mn-cs"/>
        </a:defRPr>
      </a:lvl1pPr>
      <a:lvl2pPr marL="1365022" indent="-525008" algn="l" rtl="0" eaLnBrk="0" fontAlgn="base" hangingPunct="0">
        <a:spcBef>
          <a:spcPct val="20000"/>
        </a:spcBef>
        <a:spcAft>
          <a:spcPct val="0"/>
        </a:spcAft>
        <a:buChar char="–"/>
        <a:defRPr sz="5144">
          <a:solidFill>
            <a:schemeClr val="tx1"/>
          </a:solidFill>
          <a:latin typeface="+mn-lt"/>
        </a:defRPr>
      </a:lvl2pPr>
      <a:lvl3pPr marL="2100034" indent="-420007" algn="l" rtl="0" eaLnBrk="0" fontAlgn="base" hangingPunct="0">
        <a:spcBef>
          <a:spcPct val="20000"/>
        </a:spcBef>
        <a:spcAft>
          <a:spcPct val="0"/>
        </a:spcAft>
        <a:buChar char="•"/>
        <a:defRPr sz="4410">
          <a:solidFill>
            <a:schemeClr val="tx1"/>
          </a:solidFill>
          <a:latin typeface="+mn-lt"/>
        </a:defRPr>
      </a:lvl3pPr>
      <a:lvl4pPr marL="2940047" indent="-420007" algn="l" rtl="0" eaLnBrk="0" fontAlgn="base" hangingPunct="0">
        <a:spcBef>
          <a:spcPct val="20000"/>
        </a:spcBef>
        <a:spcAft>
          <a:spcPct val="0"/>
        </a:spcAft>
        <a:buChar char="–"/>
        <a:defRPr sz="3675">
          <a:solidFill>
            <a:schemeClr val="tx1"/>
          </a:solidFill>
          <a:latin typeface="+mn-lt"/>
        </a:defRPr>
      </a:lvl4pPr>
      <a:lvl5pPr marL="3780061" indent="-420007" algn="l" rtl="0" eaLnBrk="0" fontAlgn="base" hangingPunct="0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5pPr>
      <a:lvl6pPr marL="4620075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6pPr>
      <a:lvl7pPr marL="5460088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7pPr>
      <a:lvl8pPr marL="6300102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8pPr>
      <a:lvl9pPr marL="7140115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9pPr>
    </p:bodyStyle>
    <p:otherStyle>
      <a:defPPr>
        <a:defRPr lang="mt-MT"/>
      </a:defPPr>
      <a:lvl1pPr marL="0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4001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2pPr>
      <a:lvl3pPr marL="1680027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52004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4pPr>
      <a:lvl5pPr marL="336005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5pPr>
      <a:lvl6pPr marL="420006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6pPr>
      <a:lvl7pPr marL="504008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7pPr>
      <a:lvl8pPr marL="5880095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8pPr>
      <a:lvl9pPr marL="672010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111" y="505192"/>
            <a:ext cx="21061555" cy="209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111" y="2940819"/>
            <a:ext cx="21061555" cy="8313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111" y="11473327"/>
            <a:ext cx="5461128" cy="876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>
              <a:defRPr sz="3137">
                <a:solidFill>
                  <a:srgbClr val="000000"/>
                </a:solidFill>
              </a:defRPr>
            </a:lvl1pPr>
          </a:lstStyle>
          <a:p>
            <a:pPr defTabSz="1023531">
              <a:defRPr/>
            </a:pPr>
            <a:endParaRPr lang="en-US">
              <a:cs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5065" y="11473327"/>
            <a:ext cx="7409624" cy="876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 algn="ctr">
              <a:defRPr sz="3137">
                <a:solidFill>
                  <a:srgbClr val="000000"/>
                </a:solidFill>
              </a:defRPr>
            </a:lvl1pPr>
          </a:lstStyle>
          <a:p>
            <a:pPr defTabSz="1023531">
              <a:defRPr/>
            </a:pPr>
            <a:endParaRPr lang="en-US">
              <a:cs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526" y="11473327"/>
            <a:ext cx="5461129" cy="876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 algn="r">
              <a:defRPr sz="3137">
                <a:solidFill>
                  <a:srgbClr val="000000"/>
                </a:solidFill>
              </a:defRPr>
            </a:lvl1pPr>
          </a:lstStyle>
          <a:p>
            <a:pPr defTabSz="1023531">
              <a:defRPr/>
            </a:pPr>
            <a:fld id="{1D059D40-979D-4540-8218-0003113E700F}" type="slidenum">
              <a:rPr lang="en-US" smtClean="0">
                <a:cs typeface="Arial" charset="0"/>
              </a:rPr>
              <a:pPr defTabSz="1023531"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42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Arial" charset="0"/>
        </a:defRPr>
      </a:lvl5pPr>
      <a:lvl6pPr marL="1036113" algn="ctr" rtl="0" eaLnBrk="1" fontAlgn="base" hangingPunct="1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Arial" charset="0"/>
        </a:defRPr>
      </a:lvl6pPr>
      <a:lvl7pPr marL="2072232" algn="ctr" rtl="0" eaLnBrk="1" fontAlgn="base" hangingPunct="1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Arial" charset="0"/>
        </a:defRPr>
      </a:lvl7pPr>
      <a:lvl8pPr marL="3108345" algn="ctr" rtl="0" eaLnBrk="1" fontAlgn="base" hangingPunct="1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Arial" charset="0"/>
        </a:defRPr>
      </a:lvl8pPr>
      <a:lvl9pPr marL="4144465" algn="ctr" rtl="0" eaLnBrk="1" fontAlgn="base" hangingPunct="1">
        <a:spcBef>
          <a:spcPct val="0"/>
        </a:spcBef>
        <a:spcAft>
          <a:spcPct val="0"/>
        </a:spcAft>
        <a:defRPr sz="9972">
          <a:solidFill>
            <a:schemeClr val="tx2"/>
          </a:solidFill>
          <a:latin typeface="Arial" charset="0"/>
        </a:defRPr>
      </a:lvl9pPr>
    </p:titleStyle>
    <p:bodyStyle>
      <a:lvl1pPr marL="776534" indent="-776534" algn="l" rtl="0" eaLnBrk="0" fontAlgn="base" hangingPunct="0">
        <a:spcBef>
          <a:spcPct val="20000"/>
        </a:spcBef>
        <a:spcAft>
          <a:spcPct val="0"/>
        </a:spcAft>
        <a:buChar char="•"/>
        <a:defRPr sz="7284">
          <a:solidFill>
            <a:schemeClr val="tx1"/>
          </a:solidFill>
          <a:latin typeface="+mn-lt"/>
          <a:ea typeface="+mn-ea"/>
          <a:cs typeface="+mn-cs"/>
        </a:defRPr>
      </a:lvl1pPr>
      <a:lvl2pPr marL="1682780" indent="-646809" algn="l" rtl="0" eaLnBrk="0" fontAlgn="base" hangingPunct="0">
        <a:spcBef>
          <a:spcPct val="20000"/>
        </a:spcBef>
        <a:spcAft>
          <a:spcPct val="0"/>
        </a:spcAft>
        <a:buChar char="–"/>
        <a:defRPr sz="6387">
          <a:solidFill>
            <a:schemeClr val="tx1"/>
          </a:solidFill>
          <a:latin typeface="+mn-lt"/>
        </a:defRPr>
      </a:lvl2pPr>
      <a:lvl3pPr marL="2589027" indent="-517097" algn="l" rtl="0" eaLnBrk="0" fontAlgn="base" hangingPunct="0">
        <a:spcBef>
          <a:spcPct val="20000"/>
        </a:spcBef>
        <a:spcAft>
          <a:spcPct val="0"/>
        </a:spcAft>
        <a:buChar char="•"/>
        <a:defRPr sz="5491">
          <a:solidFill>
            <a:schemeClr val="tx1"/>
          </a:solidFill>
          <a:latin typeface="+mn-lt"/>
        </a:defRPr>
      </a:lvl3pPr>
      <a:lvl4pPr marL="3624986" indent="-517097" algn="l" rtl="0" eaLnBrk="0" fontAlgn="base" hangingPunct="0">
        <a:spcBef>
          <a:spcPct val="20000"/>
        </a:spcBef>
        <a:spcAft>
          <a:spcPct val="0"/>
        </a:spcAft>
        <a:buChar char="–"/>
        <a:defRPr sz="4482">
          <a:solidFill>
            <a:schemeClr val="tx1"/>
          </a:solidFill>
          <a:latin typeface="+mn-lt"/>
        </a:defRPr>
      </a:lvl4pPr>
      <a:lvl5pPr marL="4660957" indent="-517097" algn="l" rtl="0" eaLnBrk="0" fontAlgn="base" hangingPunct="0">
        <a:spcBef>
          <a:spcPct val="20000"/>
        </a:spcBef>
        <a:spcAft>
          <a:spcPct val="0"/>
        </a:spcAft>
        <a:buChar char="»"/>
        <a:defRPr sz="4482">
          <a:solidFill>
            <a:schemeClr val="tx1"/>
          </a:solidFill>
          <a:latin typeface="+mn-lt"/>
        </a:defRPr>
      </a:lvl5pPr>
      <a:lvl6pPr marL="5698635" indent="-518061" algn="l" rtl="0" eaLnBrk="1" fontAlgn="base" hangingPunct="1">
        <a:spcBef>
          <a:spcPct val="20000"/>
        </a:spcBef>
        <a:spcAft>
          <a:spcPct val="0"/>
        </a:spcAft>
        <a:buChar char="»"/>
        <a:defRPr sz="4482">
          <a:solidFill>
            <a:schemeClr val="tx1"/>
          </a:solidFill>
          <a:latin typeface="+mn-lt"/>
        </a:defRPr>
      </a:lvl6pPr>
      <a:lvl7pPr marL="6734754" indent="-518061" algn="l" rtl="0" eaLnBrk="1" fontAlgn="base" hangingPunct="1">
        <a:spcBef>
          <a:spcPct val="20000"/>
        </a:spcBef>
        <a:spcAft>
          <a:spcPct val="0"/>
        </a:spcAft>
        <a:buChar char="»"/>
        <a:defRPr sz="4482">
          <a:solidFill>
            <a:schemeClr val="tx1"/>
          </a:solidFill>
          <a:latin typeface="+mn-lt"/>
        </a:defRPr>
      </a:lvl7pPr>
      <a:lvl8pPr marL="7770867" indent="-518061" algn="l" rtl="0" eaLnBrk="1" fontAlgn="base" hangingPunct="1">
        <a:spcBef>
          <a:spcPct val="20000"/>
        </a:spcBef>
        <a:spcAft>
          <a:spcPct val="0"/>
        </a:spcAft>
        <a:buChar char="»"/>
        <a:defRPr sz="4482">
          <a:solidFill>
            <a:schemeClr val="tx1"/>
          </a:solidFill>
          <a:latin typeface="+mn-lt"/>
        </a:defRPr>
      </a:lvl8pPr>
      <a:lvl9pPr marL="8806985" indent="-518061" algn="l" rtl="0" eaLnBrk="1" fontAlgn="base" hangingPunct="1">
        <a:spcBef>
          <a:spcPct val="20000"/>
        </a:spcBef>
        <a:spcAft>
          <a:spcPct val="0"/>
        </a:spcAft>
        <a:buChar char="»"/>
        <a:defRPr sz="4482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1pPr>
      <a:lvl2pPr marL="1036113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2pPr>
      <a:lvl3pPr marL="2072232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3pPr>
      <a:lvl4pPr marL="3108345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4pPr>
      <a:lvl5pPr marL="4144465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5pPr>
      <a:lvl6pPr marL="5180578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6pPr>
      <a:lvl7pPr marL="6216697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7pPr>
      <a:lvl8pPr marL="7252811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8pPr>
      <a:lvl9pPr marL="8288927" algn="l" defTabSz="2072232" rtl="0" eaLnBrk="1" latinLnBrk="0" hangingPunct="1">
        <a:defRPr sz="40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2"/>
            <a:ext cx="934365" cy="1259415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4058" y="9272077"/>
            <a:ext cx="186873" cy="310916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4058" y="8814159"/>
            <a:ext cx="186873" cy="419999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4058" y="8519576"/>
            <a:ext cx="186873" cy="253749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8" y="8344577"/>
            <a:ext cx="186873" cy="13708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2182" y="1251251"/>
            <a:ext cx="117810" cy="67083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6557" y="1251251"/>
            <a:ext cx="73124" cy="67083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7809" y="1251251"/>
            <a:ext cx="24374" cy="67083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8744" y="1251251"/>
            <a:ext cx="20314" cy="67083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2498" tIns="101250" rIns="202498" bIns="10125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761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339975" y="942083"/>
            <a:ext cx="19889788" cy="1679999"/>
          </a:xfrm>
          <a:prstGeom prst="rect">
            <a:avLst/>
          </a:prstGeom>
        </p:spPr>
        <p:txBody>
          <a:bodyPr vert="horz" lIns="185175" tIns="92588" rIns="185175" bIns="92588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2339975" y="3278330"/>
            <a:ext cx="19889788" cy="8399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5175" tIns="92588" rIns="185175" bIns="92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16574823" y="11789156"/>
            <a:ext cx="5459942" cy="670833"/>
          </a:xfrm>
          <a:prstGeom prst="rect">
            <a:avLst/>
          </a:prstGeom>
        </p:spPr>
        <p:txBody>
          <a:bodyPr vert="horz" lIns="185175" tIns="92588" rIns="185175" bIns="92588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406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9B7B867-3F0D-4D1B-9234-902E050350BD}" type="datetimeFigureOut">
              <a:rPr lang="en-US"/>
              <a:pPr>
                <a:defRPr/>
              </a:pPr>
              <a:t>4/9/2025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339976" y="11789156"/>
            <a:ext cx="14234848" cy="670833"/>
          </a:xfrm>
          <a:prstGeom prst="rect">
            <a:avLst/>
          </a:prstGeom>
        </p:spPr>
        <p:txBody>
          <a:bodyPr vert="horz" lIns="185175" tIns="92588" rIns="185175" bIns="92588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2406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2034764" y="11789156"/>
            <a:ext cx="1169988" cy="670833"/>
          </a:xfrm>
          <a:prstGeom prst="rect">
            <a:avLst/>
          </a:prstGeom>
        </p:spPr>
        <p:txBody>
          <a:bodyPr vert="horz" lIns="185175" tIns="92588" rIns="185175" bIns="92588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625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79142BB-28D4-4383-B28E-474669A16F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318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8858" kern="1200" spc="-222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8858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8858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8858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8858">
          <a:solidFill>
            <a:srgbClr val="C1EEFF"/>
          </a:solidFill>
          <a:latin typeface="Consolas" pitchFamily="49" charset="0"/>
        </a:defRPr>
      </a:lvl5pPr>
      <a:lvl6pPr marL="1012538" algn="l" rtl="0" fontAlgn="base">
        <a:spcBef>
          <a:spcPct val="0"/>
        </a:spcBef>
        <a:spcAft>
          <a:spcPct val="0"/>
        </a:spcAft>
        <a:defRPr sz="8858">
          <a:solidFill>
            <a:srgbClr val="C1EEFF"/>
          </a:solidFill>
          <a:latin typeface="Consolas" pitchFamily="49" charset="0"/>
        </a:defRPr>
      </a:lvl6pPr>
      <a:lvl7pPr marL="2025075" algn="l" rtl="0" fontAlgn="base">
        <a:spcBef>
          <a:spcPct val="0"/>
        </a:spcBef>
        <a:spcAft>
          <a:spcPct val="0"/>
        </a:spcAft>
        <a:defRPr sz="8858">
          <a:solidFill>
            <a:srgbClr val="C1EEFF"/>
          </a:solidFill>
          <a:latin typeface="Consolas" pitchFamily="49" charset="0"/>
        </a:defRPr>
      </a:lvl7pPr>
      <a:lvl8pPr marL="3037613" algn="l" rtl="0" fontAlgn="base">
        <a:spcBef>
          <a:spcPct val="0"/>
        </a:spcBef>
        <a:spcAft>
          <a:spcPct val="0"/>
        </a:spcAft>
        <a:defRPr sz="8858">
          <a:solidFill>
            <a:srgbClr val="C1EEFF"/>
          </a:solidFill>
          <a:latin typeface="Consolas" pitchFamily="49" charset="0"/>
        </a:defRPr>
      </a:lvl8pPr>
      <a:lvl9pPr marL="4050151" algn="l" rtl="0" fontAlgn="base">
        <a:spcBef>
          <a:spcPct val="0"/>
        </a:spcBef>
        <a:spcAft>
          <a:spcPct val="0"/>
        </a:spcAft>
        <a:defRPr sz="8858">
          <a:solidFill>
            <a:srgbClr val="C1EEFF"/>
          </a:solidFill>
          <a:latin typeface="Consolas" pitchFamily="49" charset="0"/>
        </a:defRPr>
      </a:lvl9pPr>
      <a:extLst/>
    </p:titleStyle>
    <p:bodyStyle>
      <a:lvl1pPr marL="910582" indent="-759403" algn="l" rtl="0" eaLnBrk="0" fontAlgn="base" hangingPunct="0">
        <a:spcBef>
          <a:spcPts val="1551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6671" kern="1200">
          <a:solidFill>
            <a:schemeClr val="tx1"/>
          </a:solidFill>
          <a:latin typeface="+mn-lt"/>
          <a:ea typeface="+mn-ea"/>
          <a:cs typeface="+mn-cs"/>
        </a:defRPr>
      </a:lvl1pPr>
      <a:lvl2pPr marL="1638342" indent="-63283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5796" kern="1200">
          <a:solidFill>
            <a:schemeClr val="tx1"/>
          </a:solidFill>
          <a:latin typeface="+mn-lt"/>
          <a:ea typeface="+mn-ea"/>
          <a:cs typeface="+mn-cs"/>
        </a:defRPr>
      </a:lvl2pPr>
      <a:lvl3pPr marL="2204380" indent="-506269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5359" kern="1200">
          <a:solidFill>
            <a:schemeClr val="tx1"/>
          </a:solidFill>
          <a:latin typeface="+mn-lt"/>
          <a:ea typeface="+mn-ea"/>
          <a:cs typeface="+mn-cs"/>
        </a:defRPr>
      </a:lvl3pPr>
      <a:lvl4pPr marL="2791510" indent="-506269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4921" kern="1200">
          <a:solidFill>
            <a:schemeClr val="tx1"/>
          </a:solidFill>
          <a:latin typeface="+mn-lt"/>
          <a:ea typeface="+mn-ea"/>
          <a:cs typeface="+mn-cs"/>
        </a:defRPr>
      </a:lvl4pPr>
      <a:lvl5pPr marL="3280202" indent="-46408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4484" kern="1200">
          <a:solidFill>
            <a:schemeClr val="tx1"/>
          </a:solidFill>
          <a:latin typeface="+mn-lt"/>
          <a:ea typeface="+mn-ea"/>
          <a:cs typeface="+mn-cs"/>
        </a:defRPr>
      </a:lvl5pPr>
      <a:lvl6pPr marL="3786891" indent="-465768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3937" kern="1200">
          <a:solidFill>
            <a:schemeClr val="tx1"/>
          </a:solidFill>
          <a:latin typeface="+mn-lt"/>
          <a:ea typeface="+mn-ea"/>
          <a:cs typeface="+mn-cs"/>
        </a:defRPr>
      </a:lvl6pPr>
      <a:lvl7pPr marL="4212157" indent="-405015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500" kern="1200">
          <a:solidFill>
            <a:schemeClr val="tx1"/>
          </a:solidFill>
          <a:latin typeface="+mn-lt"/>
          <a:ea typeface="+mn-ea"/>
          <a:cs typeface="+mn-cs"/>
        </a:defRPr>
      </a:lvl7pPr>
      <a:lvl8pPr marL="4637423" indent="-405015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500" kern="1200">
          <a:solidFill>
            <a:schemeClr val="tx1"/>
          </a:solidFill>
          <a:latin typeface="+mn-lt"/>
          <a:ea typeface="+mn-ea"/>
          <a:cs typeface="+mn-cs"/>
        </a:defRPr>
      </a:lvl8pPr>
      <a:lvl9pPr marL="5062689" indent="-405015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01253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0250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03761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05015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50626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607522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70877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810030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989" y="504585"/>
            <a:ext cx="21059775" cy="2099998"/>
          </a:xfrm>
          <a:prstGeom prst="rect">
            <a:avLst/>
          </a:prstGeom>
        </p:spPr>
        <p:txBody>
          <a:bodyPr vert="horz" lIns="195453" tIns="97727" rIns="195453" bIns="97727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9" y="2939999"/>
            <a:ext cx="21059775" cy="8315410"/>
          </a:xfrm>
          <a:prstGeom prst="rect">
            <a:avLst/>
          </a:prstGeom>
        </p:spPr>
        <p:txBody>
          <a:bodyPr vert="horz" lIns="195453" tIns="97727" rIns="195453" bIns="9772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8324"/>
            <a:ext cx="5459942" cy="670833"/>
          </a:xfrm>
          <a:prstGeom prst="rect">
            <a:avLst/>
          </a:prstGeom>
        </p:spPr>
        <p:txBody>
          <a:bodyPr vert="horz" lIns="195453" tIns="97727" rIns="195453" bIns="97727" rtlCol="0" anchor="ctr"/>
          <a:lstStyle>
            <a:lvl1pPr algn="l">
              <a:defRPr sz="28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EB067-6C95-4F72-B410-ED1062183AB1}" type="datetimeFigureOut">
              <a:rPr lang="en-GB" smtClean="0"/>
              <a:pPr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7" y="11678324"/>
            <a:ext cx="7409921" cy="670833"/>
          </a:xfrm>
          <a:prstGeom prst="rect">
            <a:avLst/>
          </a:prstGeom>
        </p:spPr>
        <p:txBody>
          <a:bodyPr vert="horz" lIns="195453" tIns="97727" rIns="195453" bIns="97727" rtlCol="0" anchor="ctr"/>
          <a:lstStyle>
            <a:lvl1pPr algn="ctr">
              <a:defRPr sz="28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78324"/>
            <a:ext cx="5459942" cy="670833"/>
          </a:xfrm>
          <a:prstGeom prst="rect">
            <a:avLst/>
          </a:prstGeom>
        </p:spPr>
        <p:txBody>
          <a:bodyPr vert="horz" lIns="195453" tIns="97727" rIns="195453" bIns="97727" rtlCol="0" anchor="ctr"/>
          <a:lstStyle>
            <a:lvl1pPr algn="r">
              <a:defRPr sz="28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02898-669A-46A5-99E3-8356D7E277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234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2116935" rtl="0" eaLnBrk="1" latinLnBrk="0" hangingPunct="1">
        <a:spcBef>
          <a:spcPct val="0"/>
        </a:spcBef>
        <a:buNone/>
        <a:defRPr sz="1018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93851" indent="-793851" algn="l" defTabSz="2116935" rtl="0" eaLnBrk="1" latinLnBrk="0" hangingPunct="1">
        <a:spcBef>
          <a:spcPct val="20000"/>
        </a:spcBef>
        <a:buFont typeface="Arial" panose="020B0604020202020204" pitchFamily="34" charset="0"/>
        <a:buChar char="•"/>
        <a:defRPr sz="7365" kern="1200">
          <a:solidFill>
            <a:schemeClr val="tx1"/>
          </a:solidFill>
          <a:latin typeface="+mn-lt"/>
          <a:ea typeface="+mn-ea"/>
          <a:cs typeface="+mn-cs"/>
        </a:defRPr>
      </a:lvl1pPr>
      <a:lvl2pPr marL="1720010" indent="-661543" algn="l" defTabSz="2116935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8" kern="1200">
          <a:solidFill>
            <a:schemeClr val="tx1"/>
          </a:solidFill>
          <a:latin typeface="+mn-lt"/>
          <a:ea typeface="+mn-ea"/>
          <a:cs typeface="+mn-cs"/>
        </a:defRPr>
      </a:lvl2pPr>
      <a:lvl3pPr marL="2646169" indent="-529234" algn="l" defTabSz="2116935" rtl="0" eaLnBrk="1" latinLnBrk="0" hangingPunct="1">
        <a:spcBef>
          <a:spcPct val="20000"/>
        </a:spcBef>
        <a:buFont typeface="Arial" panose="020B0604020202020204" pitchFamily="34" charset="0"/>
        <a:buChar char="•"/>
        <a:defRPr sz="5523" kern="1200">
          <a:solidFill>
            <a:schemeClr val="tx1"/>
          </a:solidFill>
          <a:latin typeface="+mn-lt"/>
          <a:ea typeface="+mn-ea"/>
          <a:cs typeface="+mn-cs"/>
        </a:defRPr>
      </a:lvl3pPr>
      <a:lvl4pPr marL="3704637" indent="-529234" algn="l" defTabSz="2116935" rtl="0" eaLnBrk="1" latinLnBrk="0" hangingPunct="1">
        <a:spcBef>
          <a:spcPct val="20000"/>
        </a:spcBef>
        <a:buFont typeface="Arial" panose="020B0604020202020204" pitchFamily="34" charset="0"/>
        <a:buChar char="–"/>
        <a:defRPr sz="4658" kern="1200">
          <a:solidFill>
            <a:schemeClr val="tx1"/>
          </a:solidFill>
          <a:latin typeface="+mn-lt"/>
          <a:ea typeface="+mn-ea"/>
          <a:cs typeface="+mn-cs"/>
        </a:defRPr>
      </a:lvl4pPr>
      <a:lvl5pPr marL="4763105" indent="-529234" algn="l" defTabSz="2116935" rtl="0" eaLnBrk="1" latinLnBrk="0" hangingPunct="1">
        <a:spcBef>
          <a:spcPct val="20000"/>
        </a:spcBef>
        <a:buFont typeface="Arial" panose="020B0604020202020204" pitchFamily="34" charset="0"/>
        <a:buChar char="»"/>
        <a:defRPr sz="4658" kern="1200">
          <a:solidFill>
            <a:schemeClr val="tx1"/>
          </a:solidFill>
          <a:latin typeface="+mn-lt"/>
          <a:ea typeface="+mn-ea"/>
          <a:cs typeface="+mn-cs"/>
        </a:defRPr>
      </a:lvl5pPr>
      <a:lvl6pPr marL="5821573" indent="-529234" algn="l" defTabSz="2116935" rtl="0" eaLnBrk="1" latinLnBrk="0" hangingPunct="1">
        <a:spcBef>
          <a:spcPct val="20000"/>
        </a:spcBef>
        <a:buFont typeface="Arial" panose="020B0604020202020204" pitchFamily="34" charset="0"/>
        <a:buChar char="•"/>
        <a:defRPr sz="4658" kern="1200">
          <a:solidFill>
            <a:schemeClr val="tx1"/>
          </a:solidFill>
          <a:latin typeface="+mn-lt"/>
          <a:ea typeface="+mn-ea"/>
          <a:cs typeface="+mn-cs"/>
        </a:defRPr>
      </a:lvl6pPr>
      <a:lvl7pPr marL="6880040" indent="-529234" algn="l" defTabSz="2116935" rtl="0" eaLnBrk="1" latinLnBrk="0" hangingPunct="1">
        <a:spcBef>
          <a:spcPct val="20000"/>
        </a:spcBef>
        <a:buFont typeface="Arial" panose="020B0604020202020204" pitchFamily="34" charset="0"/>
        <a:buChar char="•"/>
        <a:defRPr sz="4658" kern="1200">
          <a:solidFill>
            <a:schemeClr val="tx1"/>
          </a:solidFill>
          <a:latin typeface="+mn-lt"/>
          <a:ea typeface="+mn-ea"/>
          <a:cs typeface="+mn-cs"/>
        </a:defRPr>
      </a:lvl7pPr>
      <a:lvl8pPr marL="7938507" indent="-529234" algn="l" defTabSz="2116935" rtl="0" eaLnBrk="1" latinLnBrk="0" hangingPunct="1">
        <a:spcBef>
          <a:spcPct val="20000"/>
        </a:spcBef>
        <a:buFont typeface="Arial" panose="020B0604020202020204" pitchFamily="34" charset="0"/>
        <a:buChar char="•"/>
        <a:defRPr sz="4658" kern="1200">
          <a:solidFill>
            <a:schemeClr val="tx1"/>
          </a:solidFill>
          <a:latin typeface="+mn-lt"/>
          <a:ea typeface="+mn-ea"/>
          <a:cs typeface="+mn-cs"/>
        </a:defRPr>
      </a:lvl8pPr>
      <a:lvl9pPr marL="8996975" indent="-529234" algn="l" defTabSz="2116935" rtl="0" eaLnBrk="1" latinLnBrk="0" hangingPunct="1">
        <a:spcBef>
          <a:spcPct val="20000"/>
        </a:spcBef>
        <a:buFont typeface="Arial" panose="020B0604020202020204" pitchFamily="34" charset="0"/>
        <a:buChar char="•"/>
        <a:defRPr sz="46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1pPr>
      <a:lvl2pPr marL="1058467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2pPr>
      <a:lvl3pPr marL="2116935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3pPr>
      <a:lvl4pPr marL="3175402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4pPr>
      <a:lvl5pPr marL="4233871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5pPr>
      <a:lvl6pPr marL="5292338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6pPr>
      <a:lvl7pPr marL="6350806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7pPr>
      <a:lvl8pPr marL="7409273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8pPr>
      <a:lvl9pPr marL="8467741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989" y="504585"/>
            <a:ext cx="21059775" cy="2099998"/>
          </a:xfrm>
          <a:prstGeom prst="rect">
            <a:avLst/>
          </a:prstGeom>
        </p:spPr>
        <p:txBody>
          <a:bodyPr vert="horz" lIns="195453" tIns="97727" rIns="195453" bIns="97727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9" y="2939999"/>
            <a:ext cx="21059775" cy="8315410"/>
          </a:xfrm>
          <a:prstGeom prst="rect">
            <a:avLst/>
          </a:prstGeom>
        </p:spPr>
        <p:txBody>
          <a:bodyPr vert="horz" lIns="195453" tIns="97727" rIns="195453" bIns="9772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8324"/>
            <a:ext cx="5459942" cy="670833"/>
          </a:xfrm>
          <a:prstGeom prst="rect">
            <a:avLst/>
          </a:prstGeom>
        </p:spPr>
        <p:txBody>
          <a:bodyPr vert="horz" lIns="195453" tIns="97727" rIns="195453" bIns="97727" rtlCol="0" anchor="ctr"/>
          <a:lstStyle>
            <a:lvl1pPr algn="l">
              <a:defRPr sz="2816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0E5BF5EE-9FE6-421F-90A7-EA8D158BDE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09/04/2025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7" y="11678324"/>
            <a:ext cx="7409921" cy="670833"/>
          </a:xfrm>
          <a:prstGeom prst="rect">
            <a:avLst/>
          </a:prstGeom>
        </p:spPr>
        <p:txBody>
          <a:bodyPr vert="horz" lIns="195453" tIns="97727" rIns="195453" bIns="97727" rtlCol="0" anchor="ctr"/>
          <a:lstStyle>
            <a:lvl1pPr algn="ctr">
              <a:defRPr sz="2816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78324"/>
            <a:ext cx="5459942" cy="670833"/>
          </a:xfrm>
          <a:prstGeom prst="rect">
            <a:avLst/>
          </a:prstGeom>
        </p:spPr>
        <p:txBody>
          <a:bodyPr vert="horz" lIns="195453" tIns="97727" rIns="195453" bIns="97727" rtlCol="0" anchor="ctr"/>
          <a:lstStyle>
            <a:lvl1pPr algn="r">
              <a:defRPr sz="2816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69B47C48-1241-4095-AC0A-E8D270F58AB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35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defTabSz="2116935" rtl="0" eaLnBrk="1" latinLnBrk="0" hangingPunct="1">
        <a:spcBef>
          <a:spcPct val="0"/>
        </a:spcBef>
        <a:buNone/>
        <a:defRPr sz="10181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793851" indent="-793851" algn="l" defTabSz="2116935" rtl="0" eaLnBrk="1" latinLnBrk="0" hangingPunct="1">
        <a:spcBef>
          <a:spcPct val="20000"/>
        </a:spcBef>
        <a:buFont typeface="Arial" panose="020B0604020202020204" pitchFamily="34" charset="0"/>
        <a:buChar char="•"/>
        <a:defRPr sz="7365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1720010" indent="-661543" algn="l" defTabSz="2116935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8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2646169" indent="-529234" algn="l" defTabSz="2116935" rtl="0" eaLnBrk="1" latinLnBrk="0" hangingPunct="1">
        <a:spcBef>
          <a:spcPct val="20000"/>
        </a:spcBef>
        <a:buFont typeface="Arial" panose="020B0604020202020204" pitchFamily="34" charset="0"/>
        <a:buChar char="•"/>
        <a:defRPr sz="5523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3704637" indent="-529234" algn="l" defTabSz="2116935" rtl="0" eaLnBrk="1" latinLnBrk="0" hangingPunct="1">
        <a:spcBef>
          <a:spcPct val="20000"/>
        </a:spcBef>
        <a:buFont typeface="Arial" panose="020B0604020202020204" pitchFamily="34" charset="0"/>
        <a:buChar char="–"/>
        <a:defRPr sz="4658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4763105" indent="-529234" algn="l" defTabSz="2116935" rtl="0" eaLnBrk="1" latinLnBrk="0" hangingPunct="1">
        <a:spcBef>
          <a:spcPct val="20000"/>
        </a:spcBef>
        <a:buFont typeface="Arial" panose="020B0604020202020204" pitchFamily="34" charset="0"/>
        <a:buChar char="»"/>
        <a:defRPr sz="4658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5821573" indent="-529234" algn="l" defTabSz="2116935" rtl="0" eaLnBrk="1" latinLnBrk="0" hangingPunct="1">
        <a:spcBef>
          <a:spcPct val="20000"/>
        </a:spcBef>
        <a:buFont typeface="Arial" panose="020B0604020202020204" pitchFamily="34" charset="0"/>
        <a:buChar char="•"/>
        <a:defRPr sz="4658" kern="1200">
          <a:solidFill>
            <a:schemeClr val="tx1"/>
          </a:solidFill>
          <a:latin typeface="+mn-lt"/>
          <a:ea typeface="+mn-ea"/>
          <a:cs typeface="+mn-cs"/>
        </a:defRPr>
      </a:lvl6pPr>
      <a:lvl7pPr marL="6880040" indent="-529234" algn="l" defTabSz="2116935" rtl="0" eaLnBrk="1" latinLnBrk="0" hangingPunct="1">
        <a:spcBef>
          <a:spcPct val="20000"/>
        </a:spcBef>
        <a:buFont typeface="Arial" panose="020B0604020202020204" pitchFamily="34" charset="0"/>
        <a:buChar char="•"/>
        <a:defRPr sz="4658" kern="1200">
          <a:solidFill>
            <a:schemeClr val="tx1"/>
          </a:solidFill>
          <a:latin typeface="+mn-lt"/>
          <a:ea typeface="+mn-ea"/>
          <a:cs typeface="+mn-cs"/>
        </a:defRPr>
      </a:lvl7pPr>
      <a:lvl8pPr marL="7938507" indent="-529234" algn="l" defTabSz="2116935" rtl="0" eaLnBrk="1" latinLnBrk="0" hangingPunct="1">
        <a:spcBef>
          <a:spcPct val="20000"/>
        </a:spcBef>
        <a:buFont typeface="Arial" panose="020B0604020202020204" pitchFamily="34" charset="0"/>
        <a:buChar char="•"/>
        <a:defRPr sz="4658" kern="1200">
          <a:solidFill>
            <a:schemeClr val="tx1"/>
          </a:solidFill>
          <a:latin typeface="+mn-lt"/>
          <a:ea typeface="+mn-ea"/>
          <a:cs typeface="+mn-cs"/>
        </a:defRPr>
      </a:lvl8pPr>
      <a:lvl9pPr marL="8996975" indent="-529234" algn="l" defTabSz="2116935" rtl="0" eaLnBrk="1" latinLnBrk="0" hangingPunct="1">
        <a:spcBef>
          <a:spcPct val="20000"/>
        </a:spcBef>
        <a:buFont typeface="Arial" panose="020B0604020202020204" pitchFamily="34" charset="0"/>
        <a:buChar char="•"/>
        <a:defRPr sz="46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1pPr>
      <a:lvl2pPr marL="1058467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2pPr>
      <a:lvl3pPr marL="2116935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3pPr>
      <a:lvl4pPr marL="3175402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4pPr>
      <a:lvl5pPr marL="4233871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5pPr>
      <a:lvl6pPr marL="5292338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6pPr>
      <a:lvl7pPr marL="6350806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7pPr>
      <a:lvl8pPr marL="7409273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8pPr>
      <a:lvl9pPr marL="8467741" algn="l" defTabSz="2116935" rtl="0" eaLnBrk="1" latinLnBrk="0" hangingPunct="1">
        <a:defRPr sz="4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6AC805-4E0E-C1D1-CC5E-3860D05F5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hen Is Palm Sunday In 2025?">
            <a:extLst>
              <a:ext uri="{FF2B5EF4-FFF2-40B4-BE49-F238E27FC236}">
                <a16:creationId xmlns:a16="http://schemas.microsoft.com/office/drawing/2014/main" id="{ABFEB940-C071-20F8-D405-F7C900E517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396567" cy="1559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ADDA004-D931-BBB4-0E59-F223C46D0C2C}"/>
              </a:ext>
            </a:extLst>
          </p:cNvPr>
          <p:cNvSpPr txBox="1"/>
          <p:nvPr/>
        </p:nvSpPr>
        <p:spPr>
          <a:xfrm>
            <a:off x="12491963" y="683368"/>
            <a:ext cx="10438105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500" b="1" dirty="0" err="1">
                <a:solidFill>
                  <a:schemeClr val="bg1"/>
                </a:solidFill>
                <a:effectLst>
                  <a:glow rad="228600">
                    <a:srgbClr val="14374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Hadd</a:t>
            </a:r>
            <a:r>
              <a:rPr lang="en-GB" sz="15500" b="1" dirty="0">
                <a:solidFill>
                  <a:schemeClr val="bg1"/>
                </a:solidFill>
                <a:effectLst>
                  <a:glow rad="228600">
                    <a:srgbClr val="14374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 </a:t>
            </a:r>
          </a:p>
          <a:p>
            <a:r>
              <a:rPr lang="en-GB" sz="15500" b="1" dirty="0">
                <a:solidFill>
                  <a:schemeClr val="bg1"/>
                </a:solidFill>
                <a:effectLst>
                  <a:glow rad="228600">
                    <a:srgbClr val="14374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il-Palm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B4ABAB1-3D2D-F4FF-EEDA-9088BB9E666F}"/>
                  </a:ext>
                </a:extLst>
              </p14:cNvPr>
              <p14:cNvContentPartPr/>
              <p14:nvPr/>
            </p14:nvContentPartPr>
            <p14:xfrm>
              <a:off x="15300275" y="1259434"/>
              <a:ext cx="901784" cy="124184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B4ABAB1-3D2D-F4FF-EEDA-9088BB9E666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237301" y="1196259"/>
                <a:ext cx="1027372" cy="25017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4854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2631" y="1259434"/>
            <a:ext cx="22394488" cy="1008112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Dawk kollha li jarawni jidħku bija,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jgħajbuni, iħarrku rashom u jgħidu: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DD59B-9030-CDB0-D312-9E69F5465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251A5E1-DD3B-B855-B3AB-726E67CCEAC9}"/>
              </a:ext>
            </a:extLst>
          </p:cNvPr>
          <p:cNvSpPr/>
          <p:nvPr/>
        </p:nvSpPr>
        <p:spPr>
          <a:xfrm>
            <a:off x="387191" y="1423221"/>
            <a:ext cx="22625368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U qagħdu jgħajruh b’ħafna kliem ieħor. Meta sebaħ, iltaqgħet il-ġemgħa</a:t>
            </a:r>
            <a:r>
              <a:rPr lang="en-GB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spc="-3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ax-xjuħ tal-poplu, </a:t>
            </a:r>
          </a:p>
        </p:txBody>
      </p:sp>
    </p:spTree>
    <p:extLst>
      <p:ext uri="{BB962C8B-B14F-4D97-AF65-F5344CB8AC3E}">
        <p14:creationId xmlns:p14="http://schemas.microsoft.com/office/powerpoint/2010/main" val="2136335041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5FC34-6E64-B060-5AF3-AEF550FAB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3E143D7-6BAF-C43E-BE9C-467E95D2475E}"/>
              </a:ext>
            </a:extLst>
          </p:cNvPr>
          <p:cNvSpPr/>
          <p:nvPr/>
        </p:nvSpPr>
        <p:spPr>
          <a:xfrm>
            <a:off x="387191" y="1423221"/>
            <a:ext cx="22625368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il-qassisin il-kbar u </a:t>
            </a:r>
            <a:endParaRPr lang="en-GB" sz="15498" dirty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l-kittieba, u ħadu lil Ġesù quddiem is-Sinedriju tagħhom. U qalulu:</a:t>
            </a:r>
          </a:p>
        </p:txBody>
      </p:sp>
    </p:spTree>
    <p:extLst>
      <p:ext uri="{BB962C8B-B14F-4D97-AF65-F5344CB8AC3E}">
        <p14:creationId xmlns:p14="http://schemas.microsoft.com/office/powerpoint/2010/main" val="422334373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27241-E1FE-5EEE-1C2E-429F85333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0FF5DD7-9553-B95D-C0E1-D7D618D2402F}"/>
              </a:ext>
            </a:extLst>
          </p:cNvPr>
          <p:cNvSpPr/>
          <p:nvPr/>
        </p:nvSpPr>
        <p:spPr>
          <a:xfrm>
            <a:off x="387191" y="3808168"/>
            <a:ext cx="22625368" cy="5445957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b="1" i="1" spc="-3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P:</a:t>
            </a:r>
            <a:r>
              <a:rPr lang="en-GB" sz="15498" b="1" i="1" spc="-3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</a:t>
            </a:r>
            <a:r>
              <a:rPr lang="mt-MT" sz="17000" b="1" spc="-3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“Jekk inti l-Messija, għidilna”.</a:t>
            </a:r>
          </a:p>
        </p:txBody>
      </p:sp>
    </p:spTree>
    <p:extLst>
      <p:ext uri="{BB962C8B-B14F-4D97-AF65-F5344CB8AC3E}">
        <p14:creationId xmlns:p14="http://schemas.microsoft.com/office/powerpoint/2010/main" val="292795922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1E2C45-07CC-1E33-56A3-A4FC09140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C34F82D-B2BE-81F9-7197-53A6EE1E8B43}"/>
              </a:ext>
            </a:extLst>
          </p:cNvPr>
          <p:cNvSpPr/>
          <p:nvPr/>
        </p:nvSpPr>
        <p:spPr>
          <a:xfrm>
            <a:off x="387191" y="5000642"/>
            <a:ext cx="22625368" cy="2598704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spc="-3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b="1" i="1" spc="-3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spc="-3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Iżda hu weġibhom:</a:t>
            </a:r>
          </a:p>
        </p:txBody>
      </p:sp>
    </p:spTree>
    <p:extLst>
      <p:ext uri="{BB962C8B-B14F-4D97-AF65-F5344CB8AC3E}">
        <p14:creationId xmlns:p14="http://schemas.microsoft.com/office/powerpoint/2010/main" val="406931468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2615694"/>
            <a:ext cx="22625368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Ġ: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“Jekk ngħidilkom, ma temmnux; jekk nistaqsikom, ma tweġbux. </a:t>
            </a:r>
          </a:p>
        </p:txBody>
      </p:sp>
    </p:spTree>
    <p:extLst>
      <p:ext uri="{BB962C8B-B14F-4D97-AF65-F5344CB8AC3E}">
        <p14:creationId xmlns:p14="http://schemas.microsoft.com/office/powerpoint/2010/main" val="279049533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107BE-1D94-000B-B2A5-29DE5A779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2488E2C-86CF-D52A-E8D0-DA4D14A7E441}"/>
              </a:ext>
            </a:extLst>
          </p:cNvPr>
          <p:cNvSpPr/>
          <p:nvPr/>
        </p:nvSpPr>
        <p:spPr>
          <a:xfrm>
            <a:off x="387191" y="323330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Imma minn issa ’l quddiem Bin il-bniedem</a:t>
            </a:r>
            <a:r>
              <a:rPr lang="en-GB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ikun bilqiegħda n-naħa tal-lemin ta’ Alla li jista’ kollox”.</a:t>
            </a:r>
            <a:endParaRPr lang="en-GB" sz="15498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85659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912AB-FC18-1910-19B6-126A8CCC4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D097BC-14C1-40A8-CEDF-0F5A36BAA2DB}"/>
              </a:ext>
            </a:extLst>
          </p:cNvPr>
          <p:cNvSpPr/>
          <p:nvPr/>
        </p:nvSpPr>
        <p:spPr>
          <a:xfrm>
            <a:off x="387191" y="5000642"/>
            <a:ext cx="22625368" cy="2598704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spc="-3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 lkoll qalulu:</a:t>
            </a:r>
          </a:p>
        </p:txBody>
      </p:sp>
    </p:spTree>
    <p:extLst>
      <p:ext uri="{BB962C8B-B14F-4D97-AF65-F5344CB8AC3E}">
        <p14:creationId xmlns:p14="http://schemas.microsoft.com/office/powerpoint/2010/main" val="242266027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3577015"/>
            <a:ext cx="22625368" cy="5445957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P:</a:t>
            </a:r>
            <a:r>
              <a:rPr lang="sv-SE" sz="15498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sv-SE" sz="17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“Inti mela l-Iben ta’ Alla?”</a:t>
            </a:r>
            <a:endParaRPr lang="mt-MT" sz="17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374154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9055C-6318-2B4C-E635-AFD5922FE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062B5E-4927-7FD2-46A7-E666C30AFD12}"/>
              </a:ext>
            </a:extLst>
          </p:cNvPr>
          <p:cNvSpPr/>
          <p:nvPr/>
        </p:nvSpPr>
        <p:spPr>
          <a:xfrm>
            <a:off x="387191" y="-115662"/>
            <a:ext cx="22625368" cy="12831312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498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kumimoji="0" lang="mt-MT" sz="15498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kumimoji="0" lang="en-GB" sz="15498" b="1" i="1" u="none" strike="noStrike" kern="1200" cap="none" spc="0" normalizeH="0" baseline="0" noProof="0" dirty="0">
                <a:ln>
                  <a:noFill/>
                </a:ln>
                <a:solidFill>
                  <a:srgbClr val="1437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kumimoji="0" lang="en-GB" sz="15498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Qalilhom</a:t>
            </a:r>
            <a:r>
              <a:rPr kumimoji="0" lang="en-GB" sz="15498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Ġesù:</a:t>
            </a:r>
            <a:endParaRPr kumimoji="0" lang="mt-MT" sz="15498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endParaRPr lang="en-GB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G: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GB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“Intom </a:t>
            </a:r>
            <a:r>
              <a:rPr lang="en-GB" sz="15498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stess</a:t>
            </a:r>
            <a:r>
              <a:rPr lang="en-GB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GB" sz="15498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qegħdin</a:t>
            </a:r>
            <a:r>
              <a:rPr lang="en-GB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GB" sz="15498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tgħiduh</a:t>
            </a:r>
            <a:r>
              <a:rPr lang="en-GB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 </a:t>
            </a:r>
            <a:r>
              <a:rPr lang="en-GB" sz="15498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iva</a:t>
            </a:r>
            <a:r>
              <a:rPr lang="en-GB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en-GB" sz="15498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jien</a:t>
            </a:r>
            <a:r>
              <a:rPr lang="en-GB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”.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endParaRPr lang="mt-MT" sz="10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en-GB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GB" sz="15498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 huma </a:t>
            </a:r>
            <a:r>
              <a:rPr lang="en-GB" sz="15498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qalu</a:t>
            </a:r>
            <a:r>
              <a:rPr lang="en-GB" sz="15498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endParaRPr lang="mt-MT" sz="15498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676656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3CE3B-B79D-F9B5-6496-27108E890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3EABDD6-7BF3-2AEC-7873-603E6FCE83D3}"/>
              </a:ext>
            </a:extLst>
          </p:cNvPr>
          <p:cNvSpPr/>
          <p:nvPr/>
        </p:nvSpPr>
        <p:spPr>
          <a:xfrm>
            <a:off x="387191" y="960915"/>
            <a:ext cx="22625368" cy="1067815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</a:t>
            </a:r>
            <a:r>
              <a:rPr lang="mt-MT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en-GB" sz="15498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GB" sz="16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“Xi </a:t>
            </a:r>
            <a:r>
              <a:rPr lang="en-GB" sz="165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ħtieġa</a:t>
            </a:r>
            <a:r>
              <a:rPr lang="en-GB" sz="16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GB" sz="165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għandna</a:t>
            </a:r>
            <a:r>
              <a:rPr lang="en-GB" sz="16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GB" sz="165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iżjed</a:t>
            </a:r>
            <a:r>
              <a:rPr lang="en-GB" sz="16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ta’ </a:t>
            </a:r>
            <a:r>
              <a:rPr lang="en-GB" sz="165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xhieda</a:t>
            </a:r>
            <a:r>
              <a:rPr lang="en-GB" sz="16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? Għax </a:t>
            </a:r>
            <a:r>
              <a:rPr lang="en-GB" sz="165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smajnieha</a:t>
            </a:r>
            <a:r>
              <a:rPr lang="en-GB" sz="16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GB" sz="165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aħna</a:t>
            </a:r>
            <a:r>
              <a:rPr lang="en-GB" sz="16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minn </a:t>
            </a:r>
            <a:r>
              <a:rPr lang="en-GB" sz="165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fommu</a:t>
            </a:r>
            <a:r>
              <a:rPr lang="en-GB" sz="16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GB" sz="165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stess</a:t>
            </a:r>
            <a:r>
              <a:rPr lang="en-GB" sz="16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059513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2631" y="1259434"/>
            <a:ext cx="22394488" cy="1008112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“F’idejn il-Mulej intelaq; ħa jeħilsu hu!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 jsalvah hu, għax bih jitgħaxxaq!”.</a:t>
            </a:r>
          </a:p>
        </p:txBody>
      </p:sp>
    </p:spTree>
    <p:extLst>
      <p:ext uri="{BB962C8B-B14F-4D97-AF65-F5344CB8AC3E}">
        <p14:creationId xmlns:p14="http://schemas.microsoft.com/office/powerpoint/2010/main" val="3849976167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170694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Imbagħad qamet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il-ġemgħa kollha u ħaduh għand Pilatu.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bdew jakkużawh u jgħidu:</a:t>
            </a:r>
            <a:endParaRPr lang="mt-MT" sz="1549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036179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960915"/>
            <a:ext cx="22625368" cy="1067815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mt-MT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498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6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“Aħna sibna li dan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il-bniedem qiegħed ixewwex lill-ġens tagħna, </a:t>
            </a:r>
            <a:endParaRPr lang="en-GB" sz="165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130592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68E91-8EEE-B1C9-1C36-523037166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4ED4B4C-B60F-B2B4-5CEC-9020F73D19CF}"/>
              </a:ext>
            </a:extLst>
          </p:cNvPr>
          <p:cNvSpPr/>
          <p:nvPr/>
        </p:nvSpPr>
        <p:spPr>
          <a:xfrm>
            <a:off x="-19253" y="1114803"/>
            <a:ext cx="23377867" cy="10370382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 mhuwiex iħalli lil min iħallas it-taxxa lil Ċesari, u li qiegħed jgħid li hu </a:t>
            </a:r>
            <a:endParaRPr lang="en-GB" sz="165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l-Messija Sultan”.</a:t>
            </a:r>
          </a:p>
        </p:txBody>
      </p:sp>
    </p:spTree>
    <p:extLst>
      <p:ext uri="{BB962C8B-B14F-4D97-AF65-F5344CB8AC3E}">
        <p14:creationId xmlns:p14="http://schemas.microsoft.com/office/powerpoint/2010/main" val="4218243361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04794-EBBC-77E3-4173-EA0BF4C47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566BD5F-A362-9796-673C-5BD3E1B1B2F9}"/>
              </a:ext>
            </a:extLst>
          </p:cNvPr>
          <p:cNvSpPr/>
          <p:nvPr/>
        </p:nvSpPr>
        <p:spPr>
          <a:xfrm>
            <a:off x="21883" y="2615694"/>
            <a:ext cx="23377867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pl-PL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pl-PL" sz="15498" b="1" i="1" dirty="0">
                <a:solidFill>
                  <a:srgbClr val="1437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54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Pilatu staqsieh u qallu:</a:t>
            </a:r>
            <a:endParaRPr lang="mt-MT" sz="154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154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498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“Inti s-sultan tal-</a:t>
            </a:r>
            <a:r>
              <a:rPr lang="en-GB" sz="15498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Lhud</a:t>
            </a:r>
            <a:r>
              <a:rPr lang="en-GB" sz="15498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  <a:endParaRPr lang="mt-MT" sz="15498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K:</a:t>
            </a:r>
            <a:r>
              <a:rPr lang="en-GB" sz="15498" b="1" i="1" dirty="0">
                <a:solidFill>
                  <a:srgbClr val="642F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4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hu wieġbu:</a:t>
            </a:r>
          </a:p>
        </p:txBody>
      </p:sp>
    </p:spTree>
    <p:extLst>
      <p:ext uri="{BB962C8B-B14F-4D97-AF65-F5344CB8AC3E}">
        <p14:creationId xmlns:p14="http://schemas.microsoft.com/office/powerpoint/2010/main" val="2705890641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5000642"/>
            <a:ext cx="22625368" cy="2598704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solidFill>
                  <a:srgbClr val="002D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“Inti qiegħed tgħidu”.</a:t>
            </a:r>
          </a:p>
        </p:txBody>
      </p:sp>
    </p:spTree>
    <p:extLst>
      <p:ext uri="{BB962C8B-B14F-4D97-AF65-F5344CB8AC3E}">
        <p14:creationId xmlns:p14="http://schemas.microsoft.com/office/powerpoint/2010/main" val="1141276069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6CD6C-051B-6695-906A-ACE0977BD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4A523F1-3EF9-49F0-7661-E412339C983C}"/>
              </a:ext>
            </a:extLst>
          </p:cNvPr>
          <p:cNvSpPr/>
          <p:nvPr/>
        </p:nvSpPr>
        <p:spPr>
          <a:xfrm>
            <a:off x="387191" y="1423221"/>
            <a:ext cx="22625368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sv-SE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sv-SE" sz="15498" b="1" i="1" dirty="0">
                <a:solidFill>
                  <a:srgbClr val="002D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54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Pilatu qal lill-qassisin </a:t>
            </a:r>
            <a:endParaRPr lang="mt-MT" sz="154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sv-SE" sz="154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il-kbar u lill-kotra tan-nies:</a:t>
            </a:r>
            <a:endParaRPr lang="mt-MT" sz="154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pl-PL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pl-PL" sz="154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5498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“Ebda ħtija ma nsib f’dan il-bniedem”.</a:t>
            </a:r>
            <a:endParaRPr lang="en-GB" sz="15498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304134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7A1F6-BF8E-D6E9-C287-9EFF0D579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B668278-AC99-1276-31FA-3A7A1E51BD5F}"/>
              </a:ext>
            </a:extLst>
          </p:cNvPr>
          <p:cNvSpPr/>
          <p:nvPr/>
        </p:nvSpPr>
        <p:spPr>
          <a:xfrm>
            <a:off x="387191" y="3808168"/>
            <a:ext cx="22625368" cy="4983651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marL="0" marR="0" lvl="0" indent="0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498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kumimoji="0" lang="mt-MT" sz="15498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kumimoji="0" lang="mt-MT" sz="15498" b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Iżda huma baqgħu jinsistu u jgħidu:</a:t>
            </a:r>
          </a:p>
        </p:txBody>
      </p:sp>
    </p:spTree>
    <p:extLst>
      <p:ext uri="{BB962C8B-B14F-4D97-AF65-F5344CB8AC3E}">
        <p14:creationId xmlns:p14="http://schemas.microsoft.com/office/powerpoint/2010/main" val="205323887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ABB34-06C5-A70E-BF69-AFCA58C3D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A1B6F9-4342-89BA-EA17-A5266C3035B1}"/>
              </a:ext>
            </a:extLst>
          </p:cNvPr>
          <p:cNvSpPr/>
          <p:nvPr/>
        </p:nvSpPr>
        <p:spPr>
          <a:xfrm>
            <a:off x="-6405" y="-34046"/>
            <a:ext cx="23399750" cy="1329425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marL="0" marR="0" lvl="0" indent="0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498" b="1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</a:t>
            </a:r>
            <a:r>
              <a:rPr kumimoji="0" lang="mt-MT" sz="15498" b="1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kumimoji="0" lang="mt-MT" sz="15498" b="1" i="1" u="none" strike="noStrike" kern="1200" cap="none" spc="0" normalizeH="0" baseline="0" noProof="0" dirty="0">
                <a:ln>
                  <a:noFill/>
                </a:ln>
                <a:solidFill>
                  <a:srgbClr val="002D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mt-MT" sz="16500" b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“Qiegħed ixewwex </a:t>
            </a:r>
          </a:p>
          <a:p>
            <a:pPr marL="0" marR="0" lvl="0" indent="0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6500" b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lill-poplu, u jgħallem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mt-MT" sz="16500" b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fil-Lhudija kollha,</a:t>
            </a:r>
            <a:r>
              <a:rPr kumimoji="0" lang="en-GB" sz="16500" b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mt-MT" sz="16500" b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ibda mill-Galilija sa hawnhekk stess”. </a:t>
            </a:r>
            <a:endParaRPr kumimoji="0" lang="en-GB" sz="16500" b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176179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A4AA76-F1AC-4413-1CA5-C0424B8E0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6EC7D9-F962-286A-32D3-533785EF022F}"/>
              </a:ext>
            </a:extLst>
          </p:cNvPr>
          <p:cNvSpPr/>
          <p:nvPr/>
        </p:nvSpPr>
        <p:spPr>
          <a:xfrm>
            <a:off x="387191" y="2615694"/>
            <a:ext cx="22625368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marL="0" marR="0" lvl="0" indent="0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498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</a:t>
            </a:r>
            <a:r>
              <a:rPr kumimoji="0" lang="mt-MT" sz="15498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kumimoji="0" lang="en-GB" sz="15498" b="1" i="1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Kif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sama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’ dan, Pilatu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staqsa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jekk dak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ir-raġel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kienx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mill-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Galilija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endParaRPr kumimoji="0" lang="mt-MT" sz="15498" u="none" strike="noStrike" kern="1200" cap="none" spc="0" normalizeH="0" baseline="0" noProof="0" dirty="0">
              <a:ln>
                <a:noFill/>
              </a:ln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033366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1423221"/>
            <a:ext cx="22625368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marL="0" marR="0" lvl="0" indent="0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 meta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sar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jaf li hu kien min-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naħa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li kien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jagħmel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minnha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Erodi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bagħtu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quddiemu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722125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3554262"/>
            <a:ext cx="22538504" cy="534700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R/.</a:t>
            </a:r>
            <a:r>
              <a:rPr lang="es-ES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 tiegħi, Alla tiegħi, għaliex tlaqtni?</a:t>
            </a: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07259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1423221"/>
            <a:ext cx="22625368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għax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f’dawk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il-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jiem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Erodi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wkoll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kien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Ġerusalemm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Erodi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feraħ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ħafna meta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ra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lil Ġesù, </a:t>
            </a:r>
            <a:endParaRPr lang="mt-MT" sz="1549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85130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95968-8E18-ACEE-1C14-DA56873F7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9503223-D106-9AC7-5976-F0099E57783B}"/>
              </a:ext>
            </a:extLst>
          </p:cNvPr>
          <p:cNvSpPr/>
          <p:nvPr/>
        </p:nvSpPr>
        <p:spPr>
          <a:xfrm>
            <a:off x="387191" y="1423221"/>
            <a:ext cx="22625368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għax minn dak li kien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sama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’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fuqu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kien ilu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żmien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jixtieq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jarah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bit-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tama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li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jara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li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jagħmel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xi sinjal.</a:t>
            </a:r>
            <a:endParaRPr lang="mt-MT" sz="1549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966305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0694"/>
            <a:ext cx="23399750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kumimoji="0" lang="en-GB" sz="15498" u="none" strike="noStrike" kern="1200" cap="none" spc="-30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 </a:t>
            </a:r>
            <a:r>
              <a:rPr kumimoji="0" lang="en-GB" sz="15498" u="none" strike="noStrike" kern="1200" cap="none" spc="-30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għamillu</a:t>
            </a:r>
            <a:r>
              <a:rPr kumimoji="0" lang="en-GB" sz="15498" u="none" strike="noStrike" kern="1200" cap="none" spc="-30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spc="-30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bosta</a:t>
            </a:r>
            <a:r>
              <a:rPr kumimoji="0" lang="en-GB" sz="15498" u="none" strike="noStrike" kern="1200" cap="none" spc="-30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spc="-30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mistoqsijiet</a:t>
            </a:r>
            <a:r>
              <a:rPr kumimoji="0" lang="en-GB" sz="15498" u="none" strike="noStrike" kern="1200" cap="none" spc="-30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GB" sz="15498" u="none" strike="noStrike" kern="1200" cap="none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imma Ġesù ma wieġbu xejn. </a:t>
            </a:r>
            <a:r>
              <a:rPr kumimoji="0" lang="en-GB" sz="15498" u="none" strike="noStrike" kern="1200" cap="none" spc="-30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Il-</a:t>
            </a:r>
            <a:r>
              <a:rPr kumimoji="0" lang="en-GB" sz="15498" u="none" strike="noStrike" kern="1200" cap="none" spc="-30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qassisin</a:t>
            </a:r>
            <a:r>
              <a:rPr kumimoji="0" lang="en-GB" sz="15498" u="none" strike="noStrike" kern="1200" cap="none" spc="-30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il-kbar u l-</a:t>
            </a:r>
            <a:r>
              <a:rPr kumimoji="0" lang="en-GB" sz="15498" u="none" strike="noStrike" kern="1200" cap="none" spc="-30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kittieba</a:t>
            </a:r>
            <a:r>
              <a:rPr kumimoji="0" lang="en-GB" sz="15498" u="none" strike="noStrike" kern="1200" cap="none" spc="-30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GB" sz="15498" u="none" strike="noStrike" kern="1200" cap="none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b’saħna</a:t>
            </a:r>
            <a:r>
              <a:rPr kumimoji="0" lang="en-GB" sz="15498" u="none" strike="noStrike" kern="1200" cap="none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kbira</a:t>
            </a:r>
            <a:r>
              <a:rPr kumimoji="0" lang="en-GB" sz="15498" u="none" strike="noStrike" kern="1200" cap="none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fuqhom</a:t>
            </a:r>
            <a:r>
              <a:rPr kumimoji="0" lang="en-GB" sz="15498" u="none" strike="noStrike" kern="1200" cap="none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GB" sz="15498" u="none" strike="noStrike" kern="1200" cap="none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qagħdu</a:t>
            </a:r>
            <a:r>
              <a:rPr kumimoji="0" lang="en-GB" sz="15498" u="none" strike="noStrike" kern="1200" cap="none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jakkużawh</a:t>
            </a:r>
            <a:r>
              <a:rPr kumimoji="0" lang="en-GB" sz="15498" u="none" strike="noStrike" kern="1200" cap="none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endParaRPr kumimoji="0" lang="mt-MT" sz="15498" u="none" strike="noStrike" kern="1200" cap="none" normalizeH="0" baseline="0" noProof="0" dirty="0">
              <a:ln>
                <a:noFill/>
              </a:ln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307609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74" y="1423221"/>
            <a:ext cx="23399750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Imma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Erodi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flimkien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mas-suldati tiegħu,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beda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jżebilħu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u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jgħaddih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biż-żufjett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endParaRPr lang="en-GB" sz="1549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390321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224B9-D2C1-E3A6-A3B5-2CEA83EE1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B3D3D0-931A-5E13-456C-442DA3523BB7}"/>
              </a:ext>
            </a:extLst>
          </p:cNvPr>
          <p:cNvSpPr/>
          <p:nvPr/>
        </p:nvSpPr>
        <p:spPr>
          <a:xfrm>
            <a:off x="387191" y="2615694"/>
            <a:ext cx="22625368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kumimoji="0" lang="pl-PL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libbsu libsa ta’ kulur ilellex u raġa’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bagħtu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quddiem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Pilatu. </a:t>
            </a:r>
            <a:endParaRPr lang="en-GB" sz="1549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626454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19DED-C05C-6168-8FD3-FAEEDF972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1E08FC-8D55-DFC8-2CBC-54D5AD0C46F8}"/>
              </a:ext>
            </a:extLst>
          </p:cNvPr>
          <p:cNvSpPr/>
          <p:nvPr/>
        </p:nvSpPr>
        <p:spPr>
          <a:xfrm>
            <a:off x="387191" y="1423221"/>
            <a:ext cx="22625368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Issa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Erodi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u Pilatu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fl-imgħoddi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kellhom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għal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xulxin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imma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dakinhar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saru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ħbieb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endParaRPr lang="en-GB" sz="1549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178151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D7593-040D-C3A2-B512-41CCAFF36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8A3AC04-14D1-2909-5FE9-DD17B76CD8FC}"/>
              </a:ext>
            </a:extLst>
          </p:cNvPr>
          <p:cNvSpPr/>
          <p:nvPr/>
        </p:nvSpPr>
        <p:spPr>
          <a:xfrm>
            <a:off x="0" y="1279552"/>
            <a:ext cx="23399750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Pilatu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sejjaħ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flimkien</a:t>
            </a:r>
            <a:endParaRPr kumimoji="0" lang="mt-MT" sz="15498" u="none" strike="noStrike" kern="1200" cap="none" spc="0" normalizeH="0" baseline="0" noProof="0" dirty="0">
              <a:ln>
                <a:noFill/>
              </a:ln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il-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qassisin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il-kbar, </a:t>
            </a:r>
            <a:endParaRPr kumimoji="0" lang="mt-MT" sz="15498" u="none" strike="noStrike" kern="1200" cap="none" spc="0" normalizeH="0" baseline="0" noProof="0" dirty="0">
              <a:ln>
                <a:noFill/>
              </a:ln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il-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kapijiet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u l-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poplu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u </a:t>
            </a:r>
            <a:r>
              <a:rPr kumimoji="0" lang="en-GB" sz="15498" u="none" strike="noStrike" kern="1200" cap="none" spc="0" normalizeH="0" baseline="0" noProof="0" dirty="0" err="1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qalilhom</a:t>
            </a:r>
            <a:r>
              <a:rPr kumimoji="0" lang="en-GB" sz="15498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endParaRPr lang="en-GB" sz="1549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36952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1423221"/>
            <a:ext cx="22625368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</a:t>
            </a:r>
            <a:r>
              <a:rPr lang="mt-MT" sz="15498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“Ġibtuli quddiemi lil dan il-bniedem bħala wieħed li qiegħed ixewwex lill-poplu. </a:t>
            </a:r>
          </a:p>
        </p:txBody>
      </p:sp>
    </p:spTree>
    <p:extLst>
      <p:ext uri="{BB962C8B-B14F-4D97-AF65-F5344CB8AC3E}">
        <p14:creationId xmlns:p14="http://schemas.microsoft.com/office/powerpoint/2010/main" val="4068864184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03B71-8133-CA32-FA2E-0C58103BF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A33A46B-4B18-1641-1AD7-540F6EA2F9D2}"/>
              </a:ext>
            </a:extLst>
          </p:cNvPr>
          <p:cNvSpPr/>
          <p:nvPr/>
        </p:nvSpPr>
        <p:spPr>
          <a:xfrm>
            <a:off x="0" y="170694"/>
            <a:ext cx="23399750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Ara, jiena stħarriġtu quddiemkom</a:t>
            </a:r>
            <a:r>
              <a:rPr lang="en-GB" sz="15498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fuq l-akkużi li qegħdin iġġibu kontra tiegħu, u ma sibt ebda ħtija fih. </a:t>
            </a:r>
          </a:p>
        </p:txBody>
      </p:sp>
    </p:spTree>
    <p:extLst>
      <p:ext uri="{BB962C8B-B14F-4D97-AF65-F5344CB8AC3E}">
        <p14:creationId xmlns:p14="http://schemas.microsoft.com/office/powerpoint/2010/main" val="780984373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DFEB6-8615-77C1-2398-3397DA6A3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4E98EC-3B55-337B-4E6E-A47E88B875B7}"/>
              </a:ext>
            </a:extLst>
          </p:cNvPr>
          <p:cNvSpPr/>
          <p:nvPr/>
        </p:nvSpPr>
        <p:spPr>
          <a:xfrm>
            <a:off x="0" y="2615694"/>
            <a:ext cx="23399750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 anqas Erodi ma sab, għax raġa’ bagħtu quddiemna. </a:t>
            </a:r>
          </a:p>
        </p:txBody>
      </p:sp>
    </p:spTree>
    <p:extLst>
      <p:ext uri="{BB962C8B-B14F-4D97-AF65-F5344CB8AC3E}">
        <p14:creationId xmlns:p14="http://schemas.microsoft.com/office/powerpoint/2010/main" val="3672837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8615" y="2659322"/>
            <a:ext cx="22682520" cy="7281343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Qabda klieb daru għalija;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ġemgħa nies ħżiena rassewni.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35F42-6A3B-38C1-507D-506FCFB02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2467010-574A-7D17-3E3E-26C63E531A6D}"/>
              </a:ext>
            </a:extLst>
          </p:cNvPr>
          <p:cNvSpPr/>
          <p:nvPr/>
        </p:nvSpPr>
        <p:spPr>
          <a:xfrm>
            <a:off x="387191" y="1350990"/>
            <a:ext cx="22625368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Qegħdin taraw, mela, li ma għamel xejn li ħaqqu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l-mewt. Għalhekk nagħtih is-swat u nitilqu”.</a:t>
            </a:r>
          </a:p>
        </p:txBody>
      </p:sp>
    </p:spTree>
    <p:extLst>
      <p:ext uri="{BB962C8B-B14F-4D97-AF65-F5344CB8AC3E}">
        <p14:creationId xmlns:p14="http://schemas.microsoft.com/office/powerpoint/2010/main" val="2656573884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3808168"/>
            <a:ext cx="22625368" cy="4983651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Iżda huma qabdu jgħajtu lkoll f’daqqa:</a:t>
            </a:r>
          </a:p>
        </p:txBody>
      </p:sp>
    </p:spTree>
    <p:extLst>
      <p:ext uri="{BB962C8B-B14F-4D97-AF65-F5344CB8AC3E}">
        <p14:creationId xmlns:p14="http://schemas.microsoft.com/office/powerpoint/2010/main" val="1516112308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3EFAA-4CB4-D4A2-A1B9-96DFD9E08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22F22A-4886-B153-F6AC-04FC69373DEA}"/>
              </a:ext>
            </a:extLst>
          </p:cNvPr>
          <p:cNvSpPr/>
          <p:nvPr/>
        </p:nvSpPr>
        <p:spPr>
          <a:xfrm>
            <a:off x="387191" y="2268965"/>
            <a:ext cx="22625368" cy="806205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</a:t>
            </a:r>
            <a:r>
              <a:rPr lang="mt-MT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7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“Agħtih il-mewt lil dan! Itilqilna ’l Barabba!”</a:t>
            </a:r>
          </a:p>
        </p:txBody>
      </p:sp>
    </p:spTree>
    <p:extLst>
      <p:ext uri="{BB962C8B-B14F-4D97-AF65-F5344CB8AC3E}">
        <p14:creationId xmlns:p14="http://schemas.microsoft.com/office/powerpoint/2010/main" val="2560205842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1350990"/>
            <a:ext cx="22625368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Dan Barabba kienu tefgħuh il-ħabs minħabba rewwixta li kienet qamet fil-belt għax kien qatel. </a:t>
            </a:r>
          </a:p>
        </p:txBody>
      </p:sp>
    </p:spTree>
    <p:extLst>
      <p:ext uri="{BB962C8B-B14F-4D97-AF65-F5344CB8AC3E}">
        <p14:creationId xmlns:p14="http://schemas.microsoft.com/office/powerpoint/2010/main" val="1055028983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B7674-3CC4-D3C4-6296-5BD4A6DFA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53A8346-C7BF-9035-1416-6B0E88E8D655}"/>
              </a:ext>
            </a:extLst>
          </p:cNvPr>
          <p:cNvSpPr/>
          <p:nvPr/>
        </p:nvSpPr>
        <p:spPr>
          <a:xfrm>
            <a:off x="387191" y="170694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Pilatu, billi ried jitlaq lil Ġesù, għolla leħnu u raġa’ kellimhom; iżda huma qabdu jgħajtu aktar minnu u jgħidu:</a:t>
            </a:r>
            <a:endParaRPr lang="en-GB" sz="15498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947278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55" y="4885066"/>
            <a:ext cx="23399750" cy="282985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</a:t>
            </a:r>
            <a:r>
              <a:rPr lang="mt-MT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C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7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“Sallbu! Sallbu!”</a:t>
            </a:r>
            <a:endParaRPr lang="en-GB" sz="17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598143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7DD79-BAC8-B110-A5E2-228789A460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F37E6D-863C-4C3B-E679-5493F801ECD9}"/>
              </a:ext>
            </a:extLst>
          </p:cNvPr>
          <p:cNvSpPr/>
          <p:nvPr/>
        </p:nvSpPr>
        <p:spPr>
          <a:xfrm>
            <a:off x="0" y="3808168"/>
            <a:ext cx="23399750" cy="4983651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b="1" i="1" dirty="0">
                <a:solidFill>
                  <a:srgbClr val="1437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Għat-tielet darba qalilhom:</a:t>
            </a:r>
          </a:p>
        </p:txBody>
      </p:sp>
    </p:spTree>
    <p:extLst>
      <p:ext uri="{BB962C8B-B14F-4D97-AF65-F5344CB8AC3E}">
        <p14:creationId xmlns:p14="http://schemas.microsoft.com/office/powerpoint/2010/main" val="2280087038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26F7D-7E61-9203-B2CA-21862447E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25E5D2B-AC3C-183E-2D83-5BB8E6421A5F}"/>
              </a:ext>
            </a:extLst>
          </p:cNvPr>
          <p:cNvSpPr/>
          <p:nvPr/>
        </p:nvSpPr>
        <p:spPr>
          <a:xfrm>
            <a:off x="10835" y="179314"/>
            <a:ext cx="23399750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S:</a:t>
            </a:r>
            <a:r>
              <a:rPr lang="mt-MT" sz="15498" b="1" i="1" dirty="0">
                <a:solidFill>
                  <a:srgbClr val="642F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“Imma dan x’għamel ħażin? Ma sibt fih ebda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ħtija li ħaqqha l-mewt. Mela nagħtih is-swat u nitilqu”.</a:t>
            </a:r>
          </a:p>
        </p:txBody>
      </p:sp>
    </p:spTree>
    <p:extLst>
      <p:ext uri="{BB962C8B-B14F-4D97-AF65-F5344CB8AC3E}">
        <p14:creationId xmlns:p14="http://schemas.microsoft.com/office/powerpoint/2010/main" val="415633309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170694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Iżda huma b’ħafna għajjat baqgħu jinsistu u jitolbu li jkun imsallab, sakemm fl-aħħar għaddiet tagħhom. </a:t>
            </a:r>
            <a:endParaRPr lang="en-GB" sz="15498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834115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1BC5F-9FA8-A797-75E7-184559CC9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D5620E-545C-D793-A830-12C9DB03C298}"/>
              </a:ext>
            </a:extLst>
          </p:cNvPr>
          <p:cNvSpPr/>
          <p:nvPr/>
        </p:nvSpPr>
        <p:spPr>
          <a:xfrm>
            <a:off x="387191" y="2615694"/>
            <a:ext cx="22625368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Għalhekk Pilatu</a:t>
            </a:r>
            <a:r>
              <a:rPr lang="en-GB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qatagħha li jsir kif talbu huma. Telqilhom lil min talbu, </a:t>
            </a:r>
            <a:endParaRPr lang="en-GB" sz="15498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613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8615" y="2659322"/>
            <a:ext cx="22682520" cy="7281343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Taqqbuli idejja u riġlejja;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nista’ ngħodd għadmi kollu.</a:t>
            </a:r>
          </a:p>
        </p:txBody>
      </p:sp>
    </p:spTree>
    <p:extLst>
      <p:ext uri="{BB962C8B-B14F-4D97-AF65-F5344CB8AC3E}">
        <p14:creationId xmlns:p14="http://schemas.microsoft.com/office/powerpoint/2010/main" val="756028681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C5045-4D17-A022-77CA-290C9CD67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D5816C-F375-4743-B5C2-1B00C5ECE475}"/>
              </a:ext>
            </a:extLst>
          </p:cNvPr>
          <p:cNvSpPr/>
          <p:nvPr/>
        </p:nvSpPr>
        <p:spPr>
          <a:xfrm>
            <a:off x="387191" y="2615694"/>
            <a:ext cx="22625368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jiġifieri lil dak li kien mitfugħ il-ħabs minħabba rewwixta u qtil, </a:t>
            </a:r>
            <a:endParaRPr lang="en-GB" sz="15498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191709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95483-FFF5-C3AE-A9B3-872353994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64EA7CA-D791-F502-C257-A7A140EBC6E7}"/>
              </a:ext>
            </a:extLst>
          </p:cNvPr>
          <p:cNvSpPr/>
          <p:nvPr/>
        </p:nvSpPr>
        <p:spPr>
          <a:xfrm>
            <a:off x="387191" y="170694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 lil Ġesù</a:t>
            </a:r>
            <a:r>
              <a:rPr lang="en-GB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tahulhom bħalma xtaqu. Huma u sejrin bih, qabdu wieħed, jismu Xmun, minn Ċireni, li kien ġej lura mir-raba’, </a:t>
            </a:r>
          </a:p>
        </p:txBody>
      </p:sp>
    </p:spTree>
    <p:extLst>
      <p:ext uri="{BB962C8B-B14F-4D97-AF65-F5344CB8AC3E}">
        <p14:creationId xmlns:p14="http://schemas.microsoft.com/office/powerpoint/2010/main" val="3033216438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C5261-7FB1-BAEA-D7E6-86C19C575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7E8FDE-0205-D1EC-8E66-8F8E78D2B6D7}"/>
              </a:ext>
            </a:extLst>
          </p:cNvPr>
          <p:cNvSpPr/>
          <p:nvPr/>
        </p:nvSpPr>
        <p:spPr>
          <a:xfrm>
            <a:off x="387191" y="1423221"/>
            <a:ext cx="22625368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 għabbewh bis-salib biex iġorru wara Ġesù. Kotra kbira ta’ nies kienet miexja warajh; </a:t>
            </a:r>
            <a:endParaRPr lang="en-GB" sz="15498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777263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699E5-0E41-2EFB-5F37-A539EB505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0C1E987-44B4-1C9B-AA7D-408C3C53E992}"/>
              </a:ext>
            </a:extLst>
          </p:cNvPr>
          <p:cNvSpPr/>
          <p:nvPr/>
        </p:nvSpPr>
        <p:spPr>
          <a:xfrm>
            <a:off x="387191" y="34800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fosthom kien hemm xi nisa li bdew iħabbtu fuq</a:t>
            </a:r>
            <a:r>
              <a:rPr lang="en-GB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sidirhom u jibkuh. Imma Ġesù dar lejhom u qalilhom: </a:t>
            </a:r>
            <a:endParaRPr lang="en-GB" sz="15498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141325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3399750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G: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“Nisa ta’ Ġerusalemm, mhux lili ibku, iżda ibku lilkom infuskom u lil </a:t>
            </a:r>
            <a:r>
              <a:rPr lang="mt-MT" sz="15498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uliedkom. Għax, araw, għad jiġi żmien meta 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jgħidu:</a:t>
            </a:r>
          </a:p>
        </p:txBody>
      </p:sp>
    </p:spTree>
    <p:extLst>
      <p:ext uri="{BB962C8B-B14F-4D97-AF65-F5344CB8AC3E}">
        <p14:creationId xmlns:p14="http://schemas.microsoft.com/office/powerpoint/2010/main" val="1808949373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A59BF-A2DE-53D0-9350-E87EFE4F8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416FD4-4DB4-E480-19F1-812B11DD46F0}"/>
              </a:ext>
            </a:extLst>
          </p:cNvPr>
          <p:cNvSpPr/>
          <p:nvPr/>
        </p:nvSpPr>
        <p:spPr>
          <a:xfrm>
            <a:off x="0" y="230746"/>
            <a:ext cx="23399750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‘Hienja dik li ma għandhiex tfal, hien</a:t>
            </a:r>
            <a:r>
              <a:rPr lang="en-GB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ji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l-ġuf li qatt ma wiled u s-sider li qatt ma redda!’. Imbagħad jibdew jgħidu lill-muntanji:</a:t>
            </a:r>
          </a:p>
        </p:txBody>
      </p:sp>
    </p:spTree>
    <p:extLst>
      <p:ext uri="{BB962C8B-B14F-4D97-AF65-F5344CB8AC3E}">
        <p14:creationId xmlns:p14="http://schemas.microsoft.com/office/powerpoint/2010/main" val="2848490052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0EE3BF-B756-BDB6-E0F9-9D0E08584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A7772B9-B9E7-6CE4-808A-C6B1A657BFD7}"/>
              </a:ext>
            </a:extLst>
          </p:cNvPr>
          <p:cNvSpPr/>
          <p:nvPr/>
        </p:nvSpPr>
        <p:spPr>
          <a:xfrm>
            <a:off x="250603" y="3735937"/>
            <a:ext cx="23399750" cy="4983651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‘ Aqgħu fuqna!’, u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lill-għoljiet: ‘Ordmuna!’. </a:t>
            </a:r>
          </a:p>
        </p:txBody>
      </p:sp>
    </p:spTree>
    <p:extLst>
      <p:ext uri="{BB962C8B-B14F-4D97-AF65-F5344CB8AC3E}">
        <p14:creationId xmlns:p14="http://schemas.microsoft.com/office/powerpoint/2010/main" val="1224923754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B1BE9-3F54-B5E7-CC9B-F8AC5DE45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FBA381A-8C32-ED2D-DA21-1A52590F27A5}"/>
              </a:ext>
            </a:extLst>
          </p:cNvPr>
          <p:cNvSpPr/>
          <p:nvPr/>
        </p:nvSpPr>
        <p:spPr>
          <a:xfrm>
            <a:off x="0" y="1350990"/>
            <a:ext cx="23399750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Għax jekk dan kollu qegħdin jagħmluh liz-zokk meta għadu aħdar, mela xi jsir minnu meta jinxef?”.</a:t>
            </a:r>
          </a:p>
        </p:txBody>
      </p:sp>
    </p:spTree>
    <p:extLst>
      <p:ext uri="{BB962C8B-B14F-4D97-AF65-F5344CB8AC3E}">
        <p14:creationId xmlns:p14="http://schemas.microsoft.com/office/powerpoint/2010/main" val="3552338166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170694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Kien hemm ukoll tnejn oħra, żewġt irġiel ħatja, li ħaduhom għall-mewt miegħu. Meta waslu fil-post jgħidulu l-Qorriegħa, </a:t>
            </a:r>
          </a:p>
        </p:txBody>
      </p:sp>
    </p:spTree>
    <p:extLst>
      <p:ext uri="{BB962C8B-B14F-4D97-AF65-F5344CB8AC3E}">
        <p14:creationId xmlns:p14="http://schemas.microsoft.com/office/powerpoint/2010/main" val="2996743406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B4D0B-B321-3E7F-B581-0D4B7C2D9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BAA4009-2C85-6D60-5F96-26A85B276B79}"/>
              </a:ext>
            </a:extLst>
          </p:cNvPr>
          <p:cNvSpPr/>
          <p:nvPr/>
        </p:nvSpPr>
        <p:spPr>
          <a:xfrm>
            <a:off x="387191" y="1350990"/>
            <a:ext cx="22625368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sallbuhom hemm, lilu u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lill-ħatja, wieħed fuq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il-lemin tiegħu u l-ieħor fuq ix-xellug. U Ġesù qal:</a:t>
            </a:r>
          </a:p>
        </p:txBody>
      </p:sp>
    </p:spTree>
    <p:extLst>
      <p:ext uri="{BB962C8B-B14F-4D97-AF65-F5344CB8AC3E}">
        <p14:creationId xmlns:p14="http://schemas.microsoft.com/office/powerpoint/2010/main" val="24731223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3554262"/>
            <a:ext cx="22538504" cy="534700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R/.</a:t>
            </a:r>
            <a:r>
              <a:rPr lang="es-ES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 tiegħi, Alla tiegħi, għaliex tlaqtni?</a:t>
            </a: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2543463"/>
            <a:ext cx="22625368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“Missier, aħfrilhom, għax ma jafux x’inhuma jagħmlu”.</a:t>
            </a:r>
          </a:p>
        </p:txBody>
      </p:sp>
    </p:spTree>
    <p:extLst>
      <p:ext uri="{BB962C8B-B14F-4D97-AF65-F5344CB8AC3E}">
        <p14:creationId xmlns:p14="http://schemas.microsoft.com/office/powerpoint/2010/main" val="2576965111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0694"/>
            <a:ext cx="23399750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spc="-3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Imbagħad tellgħu x-xorti u qassmu ħwejġu bejniethom. Il-poplu waqaf hemm, iħares, waqt li l-kapijiet bdew jiddieħku b’Ġesù u jgħidu:</a:t>
            </a:r>
          </a:p>
        </p:txBody>
      </p:sp>
    </p:spTree>
    <p:extLst>
      <p:ext uri="{BB962C8B-B14F-4D97-AF65-F5344CB8AC3E}">
        <p14:creationId xmlns:p14="http://schemas.microsoft.com/office/powerpoint/2010/main" val="3734434180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960915"/>
            <a:ext cx="22625368" cy="1067815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</a:t>
            </a:r>
            <a:r>
              <a:rPr lang="mt-MT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7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</a:t>
            </a:r>
            <a:r>
              <a:rPr lang="sv-SE" sz="17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Salva lil oħrajn; ħa jsalva lilu nnifsu jekk dan hu l-Messija,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sv-SE" sz="17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il-Maħtur ta’ Alla!</a:t>
            </a:r>
            <a:r>
              <a:rPr lang="mt-MT" sz="17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4141469148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63" y="1350990"/>
            <a:ext cx="23399750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Is-suldati wkoll bdew jgħadduh biż-żmien; u resqu lejh, newlulu nbid qares u qalulu:</a:t>
            </a:r>
          </a:p>
        </p:txBody>
      </p:sp>
    </p:spTree>
    <p:extLst>
      <p:ext uri="{BB962C8B-B14F-4D97-AF65-F5344CB8AC3E}">
        <p14:creationId xmlns:p14="http://schemas.microsoft.com/office/powerpoint/2010/main" val="2326941280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3ED98-172F-4280-13EA-D683971AC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61E25C-1533-BF9F-E4AD-6483A7086A69}"/>
              </a:ext>
            </a:extLst>
          </p:cNvPr>
          <p:cNvSpPr/>
          <p:nvPr/>
        </p:nvSpPr>
        <p:spPr>
          <a:xfrm>
            <a:off x="0" y="2615694"/>
            <a:ext cx="23399750" cy="806205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</a:t>
            </a:r>
            <a:r>
              <a:rPr lang="mt-MT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C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7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Jekk inti s-sultan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7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tal-Lhud salva lilek innifsek</a:t>
            </a:r>
            <a:r>
              <a:rPr lang="mt-MT" sz="15498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96734145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0263E-F2F4-3438-6538-35D7BB1FA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A29284-E655-3573-4B2E-FC1E7C4D45A5}"/>
              </a:ext>
            </a:extLst>
          </p:cNvPr>
          <p:cNvSpPr/>
          <p:nvPr/>
        </p:nvSpPr>
        <p:spPr>
          <a:xfrm>
            <a:off x="0" y="3808168"/>
            <a:ext cx="23399750" cy="4983651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 </a:t>
            </a:r>
            <a:r>
              <a:rPr lang="mt-MT" sz="15498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Fuq rasu kien hemm ukoll kitba li kienet tgħid:</a:t>
            </a:r>
          </a:p>
        </p:txBody>
      </p:sp>
    </p:spTree>
    <p:extLst>
      <p:ext uri="{BB962C8B-B14F-4D97-AF65-F5344CB8AC3E}">
        <p14:creationId xmlns:p14="http://schemas.microsoft.com/office/powerpoint/2010/main" val="1272986233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58DBDD-E1C1-BFE2-B408-198CE24B7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B99EB05-52FA-94B4-DAD2-AC9A0DFA26B7}"/>
              </a:ext>
            </a:extLst>
          </p:cNvPr>
          <p:cNvSpPr/>
          <p:nvPr/>
        </p:nvSpPr>
        <p:spPr>
          <a:xfrm>
            <a:off x="0" y="12418"/>
            <a:ext cx="23399750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“Dan huwa s-sultan </a:t>
            </a:r>
            <a:endParaRPr lang="en-GB" sz="15498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tal-Lhud”.</a:t>
            </a:r>
            <a:r>
              <a:rPr lang="mt-MT" sz="15498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Wieħed mill-ħatjin li kienu msallbin miegħu beda jgħajru u jgħidlu:</a:t>
            </a:r>
          </a:p>
        </p:txBody>
      </p:sp>
    </p:spTree>
    <p:extLst>
      <p:ext uri="{BB962C8B-B14F-4D97-AF65-F5344CB8AC3E}">
        <p14:creationId xmlns:p14="http://schemas.microsoft.com/office/powerpoint/2010/main" val="2653790067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7501" y="1423221"/>
            <a:ext cx="23399750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sv-SE" sz="15498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“Int m’intix il-Messija? Salva lilek innifsek u lilna”.</a:t>
            </a:r>
            <a:endParaRPr lang="mt-MT" sz="15498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 </a:t>
            </a:r>
            <a:r>
              <a:rPr lang="mt-MT" sz="15498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Imma qabeż l-ieħor, ċanfru u qallu:</a:t>
            </a:r>
            <a:endParaRPr lang="mt-MT" sz="15498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093647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350990"/>
            <a:ext cx="23399750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 </a:t>
            </a:r>
            <a:r>
              <a:rPr lang="mt-MT" sz="15498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“Anqas minn Alla int ma tibża’, int li qiegħed taħt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l-istess kundanna? Tagħna hija ġusta, tassew, </a:t>
            </a:r>
            <a:endParaRPr lang="mt-MT" sz="15498" dirty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083910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1350990"/>
            <a:ext cx="22625368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għax qegħdin nieħdu li ħaqqna ta’ kulma għamilna; imma dan ma għamel xejn ħażin”.</a:t>
            </a:r>
          </a:p>
        </p:txBody>
      </p:sp>
    </p:spTree>
    <p:extLst>
      <p:ext uri="{BB962C8B-B14F-4D97-AF65-F5344CB8AC3E}">
        <p14:creationId xmlns:p14="http://schemas.microsoft.com/office/powerpoint/2010/main" val="1520081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4619" y="2561463"/>
            <a:ext cx="22610512" cy="747706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Ħwejġi qasmu bejniethom,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jaqtgħu x-xorti għal-libsa tiegħi.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-102758"/>
            <a:ext cx="22625368" cy="12831312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 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Imbagħad qal:</a:t>
            </a:r>
            <a:endParaRPr lang="en-GB" sz="15498" dirty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endParaRPr lang="mt-MT" sz="10000" dirty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solidFill>
                  <a:srgbClr val="1437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“Ġesù, ftakar fija meta tidħol fis-Saltna tiegħek”.</a:t>
            </a:r>
            <a:endParaRPr lang="en-GB" sz="15498" b="1" i="1" dirty="0">
              <a:solidFill>
                <a:srgbClr val="14374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endParaRPr lang="mt-MT" sz="10000" b="1" i="1" dirty="0">
              <a:solidFill>
                <a:srgbClr val="14374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U Ġesù wieġbu:</a:t>
            </a:r>
          </a:p>
        </p:txBody>
      </p:sp>
    </p:spTree>
    <p:extLst>
      <p:ext uri="{BB962C8B-B14F-4D97-AF65-F5344CB8AC3E}">
        <p14:creationId xmlns:p14="http://schemas.microsoft.com/office/powerpoint/2010/main" val="2929651243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19912-9A6A-D295-365F-58DD968CE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857E85-4ABF-08AE-755C-D607EC2520E5}"/>
              </a:ext>
            </a:extLst>
          </p:cNvPr>
          <p:cNvSpPr/>
          <p:nvPr/>
        </p:nvSpPr>
        <p:spPr>
          <a:xfrm>
            <a:off x="387191" y="3808168"/>
            <a:ext cx="22625368" cy="4983651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Ġ: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“Tassew ngħidlek, illum tkun fil-Ġenna miegħi”.</a:t>
            </a:r>
          </a:p>
        </p:txBody>
      </p:sp>
    </p:spTree>
    <p:extLst>
      <p:ext uri="{BB962C8B-B14F-4D97-AF65-F5344CB8AC3E}">
        <p14:creationId xmlns:p14="http://schemas.microsoft.com/office/powerpoint/2010/main" val="3432061705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230746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Għall-ħabta tas-sitt siegħa waqgħet dalma kbira fuq il-pajjiż kollu</a:t>
            </a:r>
            <a:r>
              <a:rPr lang="en-GB" sz="15498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sad-disa’ siegħa, għax ix-xemx iddallmet. </a:t>
            </a:r>
          </a:p>
        </p:txBody>
      </p:sp>
    </p:spTree>
    <p:extLst>
      <p:ext uri="{BB962C8B-B14F-4D97-AF65-F5344CB8AC3E}">
        <p14:creationId xmlns:p14="http://schemas.microsoft.com/office/powerpoint/2010/main" val="3696323873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FB868-FE48-6542-E161-A714CF5B5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FF5EA5-B44B-9761-95D4-BC72B1D2AA3D}"/>
              </a:ext>
            </a:extLst>
          </p:cNvPr>
          <p:cNvSpPr/>
          <p:nvPr/>
        </p:nvSpPr>
        <p:spPr>
          <a:xfrm>
            <a:off x="387191" y="2615694"/>
            <a:ext cx="22625368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Il-velu tas-santwarju ċċarrat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min-nofs. Imbagħad Ġesù għajjat għajta kbira u qal:</a:t>
            </a:r>
          </a:p>
        </p:txBody>
      </p:sp>
    </p:spTree>
    <p:extLst>
      <p:ext uri="{BB962C8B-B14F-4D97-AF65-F5344CB8AC3E}">
        <p14:creationId xmlns:p14="http://schemas.microsoft.com/office/powerpoint/2010/main" val="2864862070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FB78F-F444-88BA-75D5-CBCB0D50B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E8482A2-5234-8E3C-2E60-4A19F2904014}"/>
              </a:ext>
            </a:extLst>
          </p:cNvPr>
          <p:cNvSpPr/>
          <p:nvPr/>
        </p:nvSpPr>
        <p:spPr>
          <a:xfrm>
            <a:off x="387191" y="1279552"/>
            <a:ext cx="22625368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Ġ: 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“Missier, f’idejk jien nerħi ruħi”.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 kif qal hekk, ħarġet ruħu.</a:t>
            </a:r>
          </a:p>
        </p:txBody>
      </p:sp>
    </p:spTree>
    <p:extLst>
      <p:ext uri="{BB962C8B-B14F-4D97-AF65-F5344CB8AC3E}">
        <p14:creationId xmlns:p14="http://schemas.microsoft.com/office/powerpoint/2010/main" val="3789119433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2615665"/>
            <a:ext cx="22625368" cy="736865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dirty="0">
                <a:solidFill>
                  <a:prstClr val="white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Kulħadd jinżel għarkubbtejh u jinżamm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dirty="0">
                <a:solidFill>
                  <a:prstClr val="white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is-skiet għal ftit ħin.</a:t>
            </a:r>
          </a:p>
        </p:txBody>
      </p:sp>
    </p:spTree>
    <p:extLst>
      <p:ext uri="{BB962C8B-B14F-4D97-AF65-F5344CB8AC3E}">
        <p14:creationId xmlns:p14="http://schemas.microsoft.com/office/powerpoint/2010/main" val="3203399821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170694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Iċ-ċenturjun, meta ra x’ġara, beda jfaħħar lil Alla u jgħid: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“Tassew li dan bniedem ġust!”</a:t>
            </a:r>
          </a:p>
        </p:txBody>
      </p:sp>
    </p:spTree>
    <p:extLst>
      <p:ext uri="{BB962C8B-B14F-4D97-AF65-F5344CB8AC3E}">
        <p14:creationId xmlns:p14="http://schemas.microsoft.com/office/powerpoint/2010/main" val="1999407120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170694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U n-nies kollha li kienu nġabru hemm biex jaraw, meta raw dawn il-ġrajja, reġgħu lura jħabbtu fuq sidirhom. </a:t>
            </a:r>
          </a:p>
        </p:txBody>
      </p:sp>
    </p:spTree>
    <p:extLst>
      <p:ext uri="{BB962C8B-B14F-4D97-AF65-F5344CB8AC3E}">
        <p14:creationId xmlns:p14="http://schemas.microsoft.com/office/powerpoint/2010/main" val="4176880396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49994F-C100-BBBE-754B-41F463FC3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F088EB1-447C-62A0-5436-E5DB78EED44C}"/>
              </a:ext>
            </a:extLst>
          </p:cNvPr>
          <p:cNvSpPr/>
          <p:nvPr/>
        </p:nvSpPr>
        <p:spPr>
          <a:xfrm>
            <a:off x="0" y="2472025"/>
            <a:ext cx="23399750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Dawk kollha li kienu jafuh qagħdu jaraw kollox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mill-bogħod; </a:t>
            </a:r>
          </a:p>
        </p:txBody>
      </p:sp>
    </p:spTree>
    <p:extLst>
      <p:ext uri="{BB962C8B-B14F-4D97-AF65-F5344CB8AC3E}">
        <p14:creationId xmlns:p14="http://schemas.microsoft.com/office/powerpoint/2010/main" val="2123480413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3B683-0002-515F-C6D0-E188B1F3E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2677C-99F1-9A21-69A0-057B0748BA7A}"/>
              </a:ext>
            </a:extLst>
          </p:cNvPr>
          <p:cNvSpPr/>
          <p:nvPr/>
        </p:nvSpPr>
        <p:spPr>
          <a:xfrm>
            <a:off x="0" y="2267546"/>
            <a:ext cx="23399750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hekk ukoll xi nisa li kienu ġew warajh sa minn meta kien għadu fil-Galilija.</a:t>
            </a:r>
          </a:p>
        </p:txBody>
      </p:sp>
    </p:spTree>
    <p:extLst>
      <p:ext uri="{BB962C8B-B14F-4D97-AF65-F5344CB8AC3E}">
        <p14:creationId xmlns:p14="http://schemas.microsoft.com/office/powerpoint/2010/main" val="2854735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4619" y="2561463"/>
            <a:ext cx="22610512" cy="747706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Mulej, la titbegħidx minni;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qawwa tiegħi, fittex għinni!</a:t>
            </a:r>
          </a:p>
        </p:txBody>
      </p:sp>
    </p:spTree>
    <p:extLst>
      <p:ext uri="{BB962C8B-B14F-4D97-AF65-F5344CB8AC3E}">
        <p14:creationId xmlns:p14="http://schemas.microsoft.com/office/powerpoint/2010/main" val="894755107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423221"/>
            <a:ext cx="23399750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kien hemm wieħed jismu Ġużeppi, membru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tal-Kunsill, imma raġel tajjeb u ġust, </a:t>
            </a:r>
            <a:endParaRPr lang="en-GB" sz="1549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593030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41470-8BFB-98E5-CD39-5CB60CF05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DD01449-EA72-72DB-2334-5531AB989287}"/>
              </a:ext>
            </a:extLst>
          </p:cNvPr>
          <p:cNvSpPr/>
          <p:nvPr/>
        </p:nvSpPr>
        <p:spPr>
          <a:xfrm>
            <a:off x="0" y="230746"/>
            <a:ext cx="23399750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it-I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 ma kienx qabel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it-I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mal-membri l-oħra 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f’dak li riedu u f’dak li għamlu. Kien minn Arimatija, belt tal-Lhudija, </a:t>
            </a:r>
            <a:endParaRPr lang="en-GB" sz="1549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654314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13E98-E208-4432-7272-20B362F5F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325A69-F0BF-3598-DBEC-D203DE5F63CC}"/>
              </a:ext>
            </a:extLst>
          </p:cNvPr>
          <p:cNvSpPr/>
          <p:nvPr/>
        </p:nvSpPr>
        <p:spPr>
          <a:xfrm>
            <a:off x="-16961" y="2615694"/>
            <a:ext cx="23399750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kien </a:t>
            </a:r>
            <a:r>
              <a:rPr lang="en-GB" sz="15498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jistenna</a:t>
            </a:r>
            <a:r>
              <a:rPr lang="en-GB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s-</a:t>
            </a:r>
            <a:r>
              <a:rPr lang="en-GB" sz="15498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Saltna</a:t>
            </a:r>
            <a:r>
              <a:rPr lang="en-GB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498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t’Alla</a:t>
            </a:r>
            <a:r>
              <a:rPr lang="en-GB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Dan mar </a:t>
            </a:r>
            <a:r>
              <a:rPr lang="en-GB" sz="15498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għand</a:t>
            </a:r>
            <a:r>
              <a:rPr lang="en-GB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Pilatu 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talbu l-ġisem ta’ Ġesù; </a:t>
            </a:r>
            <a:endParaRPr lang="en-GB" sz="1549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711499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7F4E37-DB51-8507-023D-D3A9B1EB2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F3CFE52-B2AC-030E-6666-ED1B29D9228F}"/>
              </a:ext>
            </a:extLst>
          </p:cNvPr>
          <p:cNvSpPr/>
          <p:nvPr/>
        </p:nvSpPr>
        <p:spPr>
          <a:xfrm>
            <a:off x="0" y="1423221"/>
            <a:ext cx="23399750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niżżlu mis-salib, keffnu f’liżar, u qiegħdu f’qabar maqtugħ fil-blat, li fih kien għadu ma tqiegħed ħadd. </a:t>
            </a:r>
            <a:endParaRPr lang="en-GB" sz="1549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492236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B6299-0B4E-ED60-65CD-BC3DC6A6E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3E3A4F-5633-84D6-2354-9045EE93060E}"/>
              </a:ext>
            </a:extLst>
          </p:cNvPr>
          <p:cNvSpPr/>
          <p:nvPr/>
        </p:nvSpPr>
        <p:spPr>
          <a:xfrm>
            <a:off x="0" y="0"/>
            <a:ext cx="23399750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Dak in-nhar kien Jum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it-Tħejjija, u s-Sibt kien għoddu beda. In-nisa, li kienu ġew mill-Galilija ma’ Ġesù marru wara Ġużeppi u</a:t>
            </a:r>
            <a:endParaRPr lang="en-GB" sz="1549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115783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12569-EEE7-D3A4-AA52-ECD7A7763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8F55052-B76A-60B4-3FBB-B1F90BC248A0}"/>
              </a:ext>
            </a:extLst>
          </p:cNvPr>
          <p:cNvSpPr/>
          <p:nvPr/>
        </p:nvSpPr>
        <p:spPr>
          <a:xfrm>
            <a:off x="0" y="1279552"/>
            <a:ext cx="23399750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raw il-qabar u kif kienu qiegħdu l-katavru; imbagħad reġgħu lura u ħejjew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il-fwejjaħ u l-mirra. </a:t>
            </a:r>
            <a:endParaRPr lang="en-GB" sz="1549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288856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09991-CD3D-8DD4-54DB-ABF25BFE8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902471-9321-4769-63BB-EA022CA1A8C9}"/>
              </a:ext>
            </a:extLst>
          </p:cNvPr>
          <p:cNvSpPr/>
          <p:nvPr/>
        </p:nvSpPr>
        <p:spPr>
          <a:xfrm>
            <a:off x="0" y="2472025"/>
            <a:ext cx="23399750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Is-Sibt għaddewh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fil-mistrieħ, skont il-preċett tal-Liġi.</a:t>
            </a:r>
            <a:endParaRPr lang="en-GB" sz="1549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741942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4" y="3791932"/>
            <a:ext cx="23396802" cy="5016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998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Il-Kelma tal-Mulej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9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 Tifħir lilek Kristu</a:t>
            </a:r>
            <a:endParaRPr lang="en-GB" sz="15998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062841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103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9"/>
          <p:cNvSpPr>
            <a:spLocks noChangeArrowheads="1"/>
          </p:cNvSpPr>
          <p:nvPr/>
        </p:nvSpPr>
        <p:spPr bwMode="auto">
          <a:xfrm>
            <a:off x="358615" y="257983"/>
            <a:ext cx="22682520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Jiena nemmen f’All</a:t>
            </a:r>
            <a:r>
              <a:rPr lang="en-GB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wieħed, il-Missier li jista’ kollox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ħalaq is-sema u </a:t>
            </a:r>
            <a:endParaRPr lang="en-GB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l-art, dak kollu li jidher u dak li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jidhirx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80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3554262"/>
            <a:ext cx="22538504" cy="534700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R/.</a:t>
            </a:r>
            <a:r>
              <a:rPr lang="es-ES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 tiegħi, Alla tiegħi, għaliex tlaqtni?</a:t>
            </a: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744558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7" y="290656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f’Mulej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Ġesù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Kristu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Iben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waħdieni ta’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qabel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kull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żmien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71051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7" y="257983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mhux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magħmul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natura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waħda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al-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bih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sar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kollox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en-US" altLang="en-US" sz="15500" spc="-15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659555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/>
          <p:cNvSpPr>
            <a:spLocks noChangeArrowheads="1"/>
          </p:cNvSpPr>
          <p:nvPr/>
        </p:nvSpPr>
        <p:spPr bwMode="auto">
          <a:xfrm>
            <a:off x="322611" y="239975"/>
            <a:ext cx="22754528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Niżel mis-smewwiet għalina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l-bnedmin u għall-fidwa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tagħna. 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ġisem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bis-se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Marija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Verġni</a:t>
            </a:r>
            <a:endParaRPr lang="mt-MT" altLang="en-US" sz="155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4252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3" y="239975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sar bniedem. Sallbuh għalina, bata taħt Ponzju Pilatu, miet u difnuh,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fit-tielet jum qam minn bejn l-imwiet, skont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5302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3" y="329991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il-Kotba mqaddsa,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tela’ s-sema, u qieghed fuq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il-lemin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għandu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jerġa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jiġi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bil-glorja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jagħmel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ħaqq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03469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3" y="329991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u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mejtin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u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saltna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tiegħu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jkollhiex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tmiem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jagħti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mill-Missier u mill-Iben: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7858512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1" y="1483291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li Hu meqjum u mweġġah flimkien mal-Missier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mal-Iben. Hu li tkellem b’fomm il-profeti.</a:t>
            </a:r>
          </a:p>
        </p:txBody>
      </p:sp>
    </p:spTree>
    <p:extLst>
      <p:ext uri="{BB962C8B-B14F-4D97-AF65-F5344CB8AC3E}">
        <p14:creationId xmlns:p14="http://schemas.microsoft.com/office/powerpoint/2010/main" val="2279391436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1" y="1483291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fi Knisja waħda, qaddisa, kattolika, appostolika.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Nistqarr magħmudija waħda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għall-maħfra tad-dnubiet. </a:t>
            </a:r>
          </a:p>
        </p:txBody>
      </p:sp>
    </p:spTree>
    <p:extLst>
      <p:ext uri="{BB962C8B-B14F-4D97-AF65-F5344CB8AC3E}">
        <p14:creationId xmlns:p14="http://schemas.microsoft.com/office/powerpoint/2010/main" val="2660992523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1" y="2411562"/>
            <a:ext cx="22754527" cy="72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nistenna l-qawma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mill-imwiet, u l-ħajja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taż-żmien li ġej. Ammen.</a:t>
            </a:r>
            <a:endParaRPr lang="en-US" altLang="en-US" sz="992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35418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78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4619" y="1280731"/>
            <a:ext cx="22610512" cy="1003852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Inxandar ismek lil ħuti;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infaħħrek f’nofs il-ġemgħa.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Faħħru l-Mulej, intom li tibżgħu minnu;</a:t>
            </a:r>
          </a:p>
        </p:txBody>
      </p:sp>
    </p:spTree>
    <p:extLst>
      <p:ext uri="{BB962C8B-B14F-4D97-AF65-F5344CB8AC3E}">
        <p14:creationId xmlns:p14="http://schemas.microsoft.com/office/powerpoint/2010/main" val="3100046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3547" y="3059634"/>
            <a:ext cx="23399750" cy="648072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Qari mill-Ktieb tal-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Profeta Isaija</a:t>
            </a:r>
            <a:endParaRPr lang="en-GB" sz="160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 50, 4-7</a:t>
            </a:r>
            <a:endParaRPr lang="en-US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4619" y="1499918"/>
            <a:ext cx="22610512" cy="976862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sebbħuh ilkoll, nisel Ġakobb!</a:t>
            </a:r>
            <a:endParaRPr lang="en-GB" altLang="mt-MT" sz="1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ibżgħu minnu lkoll, ulied Iżrael!</a:t>
            </a:r>
          </a:p>
        </p:txBody>
      </p:sp>
    </p:spTree>
    <p:extLst>
      <p:ext uri="{BB962C8B-B14F-4D97-AF65-F5344CB8AC3E}">
        <p14:creationId xmlns:p14="http://schemas.microsoft.com/office/powerpoint/2010/main" val="1524498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3554262"/>
            <a:ext cx="22538504" cy="534700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R/.</a:t>
            </a:r>
            <a:r>
              <a:rPr lang="es-ES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 tiegħi, Alla tiegħi, għaliex tlaqtni?</a:t>
            </a: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537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35498"/>
            <a:ext cx="23399750" cy="892899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Qari mill-Ittra ta’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San Pawl Appostlu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lill-Filippin</a:t>
            </a:r>
            <a:endParaRPr lang="en-GB" sz="160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Fil 2, 6-11</a:t>
            </a:r>
            <a:endParaRPr lang="en-US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2051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603" y="1367446"/>
            <a:ext cx="22898544" cy="986509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Ġesù Kristu li għad li kellu n-natura ta’ Alla,</a:t>
            </a:r>
            <a:r>
              <a:rPr lang="en-GB" altLang="mt-MT" sz="1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ma qagħadx ifittex tiegħu li hu daqs Alla,</a:t>
            </a:r>
            <a:r>
              <a:rPr lang="en-GB" altLang="mt-MT" sz="16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mt-MT" altLang="mt-MT" sz="1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7926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603" y="251322"/>
            <a:ext cx="22898544" cy="1209734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sv-SE" altLang="mt-MT" sz="16000" dirty="0">
                <a:latin typeface="Times New Roman" pitchFamily="18" charset="0"/>
                <a:cs typeface="Times New Roman" pitchFamily="18" charset="0"/>
              </a:rPr>
              <a:t>iżda xejjen lilu nnifsu billi ħa n-natura ta’</a:t>
            </a: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lsir,</a:t>
            </a:r>
            <a:r>
              <a:rPr lang="en-GB" altLang="mt-MT" sz="1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sar jixbah lill-bnedmin, u deher minn barra bħala bniedem;</a:t>
            </a:r>
            <a:r>
              <a:rPr lang="en-GB" altLang="mt-MT" sz="1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ċekken lilu nnifsu, </a:t>
            </a:r>
          </a:p>
        </p:txBody>
      </p:sp>
    </p:spTree>
    <p:extLst>
      <p:ext uri="{BB962C8B-B14F-4D97-AF65-F5344CB8AC3E}">
        <p14:creationId xmlns:p14="http://schemas.microsoft.com/office/powerpoint/2010/main" val="17168894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51322"/>
            <a:ext cx="23399750" cy="1209734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billi obda sal-mewt,</a:t>
            </a:r>
            <a:r>
              <a:rPr lang="en-GB" altLang="mt-MT" sz="1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anzi sal-mewt tas-salib.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Għalhekk Alla għollieh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sas-smewwiet</a:t>
            </a:r>
            <a:r>
              <a:rPr lang="en-GB" altLang="mt-MT" sz="1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u żejnu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bl-isem li hu fuq kull isem,</a:t>
            </a:r>
          </a:p>
        </p:txBody>
      </p:sp>
    </p:spTree>
    <p:extLst>
      <p:ext uri="{BB962C8B-B14F-4D97-AF65-F5344CB8AC3E}">
        <p14:creationId xmlns:p14="http://schemas.microsoft.com/office/powerpoint/2010/main" val="20569591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603" y="72008"/>
            <a:ext cx="22898544" cy="1242067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biex fl-isem ta’ Ġesù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– fis-sema, fl-art u f’qiegħ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l-art –</a:t>
            </a:r>
            <a:r>
              <a:rPr lang="en-GB" altLang="mt-MT" sz="1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il-ħlejjaq kollha jinżlu għarrkubbtejhom,</a:t>
            </a:r>
            <a:r>
              <a:rPr lang="en-GB" altLang="mt-MT" sz="1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u kull ilsien jistqarr:</a:t>
            </a:r>
          </a:p>
        </p:txBody>
      </p:sp>
    </p:spTree>
    <p:extLst>
      <p:ext uri="{BB962C8B-B14F-4D97-AF65-F5344CB8AC3E}">
        <p14:creationId xmlns:p14="http://schemas.microsoft.com/office/powerpoint/2010/main" val="19980018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603" y="2663590"/>
            <a:ext cx="22898544" cy="727280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“Ġesù Kristu hu l-Mulej”,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għall-glorja ta’ Alla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l-Missier.</a:t>
            </a:r>
          </a:p>
        </p:txBody>
      </p:sp>
    </p:spTree>
    <p:extLst>
      <p:ext uri="{BB962C8B-B14F-4D97-AF65-F5344CB8AC3E}">
        <p14:creationId xmlns:p14="http://schemas.microsoft.com/office/powerpoint/2010/main" val="5672358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707706"/>
            <a:ext cx="2339975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en-GB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</a:t>
            </a:r>
            <a:r>
              <a:rPr lang="mt-MT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ulej</a:t>
            </a:r>
            <a:endParaRPr lang="mt-MT" sz="1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Aft>
                <a:spcPct val="0"/>
              </a:spcAft>
              <a:defRPr/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oddu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5713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04 Glorja u Tifhir">
            <a:hlinkClick r:id="" action="ppaction://media"/>
            <a:extLst>
              <a:ext uri="{FF2B5EF4-FFF2-40B4-BE49-F238E27FC236}">
                <a16:creationId xmlns:a16="http://schemas.microsoft.com/office/drawing/2014/main" id="{B20966CC-AF2C-4962-96C5-605B591ABE7E}"/>
              </a:ext>
            </a:extLst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 cstate="print"/>
          <a:stretch>
            <a:fillRect/>
          </a:stretch>
        </p:blipFill>
        <p:spPr>
          <a:xfrm>
            <a:off x="21542936" y="11347268"/>
            <a:ext cx="621275" cy="621275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35858729-F948-4268-BAF6-A587EE249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8696" y="2411148"/>
            <a:ext cx="13862357" cy="7777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2489" tIns="101244" rIns="202489" bIns="101244" numCol="1" anchor="ctr" anchorCtr="0" compatLnSpc="1">
            <a:prstTxWarp prst="textNoShape">
              <a:avLst/>
            </a:prstTxWarp>
            <a:spAutoFit/>
          </a:bodyPr>
          <a:lstStyle/>
          <a:p>
            <a:pPr defTabSz="999988"/>
            <a:r>
              <a:rPr lang="mt-MT" sz="16404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Glorja u Tifħir </a:t>
            </a:r>
          </a:p>
          <a:p>
            <a:pPr defTabSz="999988"/>
            <a:r>
              <a:rPr lang="mt-MT" sz="16404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Glorja u Tifħir</a:t>
            </a:r>
          </a:p>
          <a:p>
            <a:pPr defTabSz="999988"/>
            <a:r>
              <a:rPr lang="mt-MT" sz="16404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 Kristu</a:t>
            </a:r>
            <a:endParaRPr lang="en-US" sz="16404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56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numSld="999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603" y="1295438"/>
            <a:ext cx="22898544" cy="1000911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Sidi l-Mulej tani lsien ta’ wieħed jitgħallem,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biex nagħraf ngħin </a:t>
            </a:r>
            <a:endParaRPr lang="en-GB" altLang="mt-MT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lill-għajjien b’xi kelma.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2611" y="2663590"/>
            <a:ext cx="22754528" cy="727280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Minħabba fina Kristu obda sal-mewt, anzi </a:t>
            </a:r>
            <a:endParaRPr lang="en-GB" altLang="mt-MT" sz="1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sal-mewt tas-salib.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2611" y="1439454"/>
            <a:ext cx="22754528" cy="972108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Għalhekk Alla għollieh sas-smewwiet,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żejnu bl-isem li hu fuq kull isem.</a:t>
            </a:r>
            <a:endParaRPr lang="mt-MT" altLang="mt-MT" sz="14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4799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04 Glorja u Tifhir">
            <a:hlinkClick r:id="" action="ppaction://media"/>
            <a:extLst>
              <a:ext uri="{FF2B5EF4-FFF2-40B4-BE49-F238E27FC236}">
                <a16:creationId xmlns:a16="http://schemas.microsoft.com/office/drawing/2014/main" id="{B20966CC-AF2C-4962-96C5-605B591ABE7E}"/>
              </a:ext>
            </a:extLst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 cstate="print"/>
          <a:stretch>
            <a:fillRect/>
          </a:stretch>
        </p:blipFill>
        <p:spPr>
          <a:xfrm>
            <a:off x="21542936" y="11347268"/>
            <a:ext cx="621275" cy="621275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35858729-F948-4268-BAF6-A587EE249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8696" y="2411148"/>
            <a:ext cx="13862357" cy="7777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2489" tIns="101244" rIns="202489" bIns="101244" numCol="1" anchor="ctr" anchorCtr="0" compatLnSpc="1">
            <a:prstTxWarp prst="textNoShape">
              <a:avLst/>
            </a:prstTxWarp>
            <a:spAutoFit/>
          </a:bodyPr>
          <a:lstStyle/>
          <a:p>
            <a:pPr defTabSz="999988"/>
            <a:r>
              <a:rPr lang="mt-MT" sz="16404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Glorja u Tifħir </a:t>
            </a:r>
          </a:p>
          <a:p>
            <a:pPr defTabSz="999988"/>
            <a:r>
              <a:rPr lang="mt-MT" sz="16404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Glorja u Tifħir</a:t>
            </a:r>
          </a:p>
          <a:p>
            <a:pPr defTabSz="999988"/>
            <a:r>
              <a:rPr lang="mt-MT" sz="16404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 Kristu</a:t>
            </a:r>
            <a:endParaRPr lang="en-US" sz="16404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182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numSld="999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35498"/>
            <a:ext cx="23399750" cy="892899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Il-Passjoni ta’ Sidna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Ġesù Kristu skont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San Luqa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fr-FR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Lq 22, 14 – 23, 56</a:t>
            </a:r>
            <a:endParaRPr lang="en-US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6411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350990"/>
            <a:ext cx="23373556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en-GB" sz="15498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Meta sar il-ħin, Ġesù qagħad fuq il-mejda flimkien mal-appostli, u qalilhom:</a:t>
            </a:r>
            <a:endParaRPr lang="en-GB" sz="15498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5690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96460"/>
            <a:ext cx="23399750" cy="1006260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Ġ:</a:t>
            </a:r>
            <a:r>
              <a:rPr lang="en-GB" sz="15498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“Kelli xewqa kbira li nagħmel din l-ikla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tal-Għid magħkom qabel ma nbati! </a:t>
            </a:r>
          </a:p>
        </p:txBody>
      </p:sp>
    </p:spTree>
    <p:extLst>
      <p:ext uri="{BB962C8B-B14F-4D97-AF65-F5344CB8AC3E}">
        <p14:creationId xmlns:p14="http://schemas.microsoft.com/office/powerpoint/2010/main" val="8910941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1A1F0-A710-6B66-FACC-3DB01682D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73C19AE-AED1-D232-3086-94AE2208E56D}"/>
              </a:ext>
            </a:extLst>
          </p:cNvPr>
          <p:cNvSpPr/>
          <p:nvPr/>
        </p:nvSpPr>
        <p:spPr>
          <a:xfrm>
            <a:off x="0" y="40105"/>
            <a:ext cx="23399750" cy="1252481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Għaliex, ngħidilkom, din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l-ikla m’iniex se nagħmilha iżjed sa ma tkun seħħet għalkollox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fis-Saltna ta’Alla”.</a:t>
            </a:r>
          </a:p>
        </p:txBody>
      </p:sp>
    </p:spTree>
    <p:extLst>
      <p:ext uri="{BB962C8B-B14F-4D97-AF65-F5344CB8AC3E}">
        <p14:creationId xmlns:p14="http://schemas.microsoft.com/office/powerpoint/2010/main" val="22853748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0220" y="3735937"/>
            <a:ext cx="23399750" cy="5138180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GB" sz="15498" b="1" i="1" spc="-3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mt-MT" sz="15498" b="1" i="1" spc="-3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498" spc="-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6000" spc="-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qabad kalċi, radd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spc="-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il-ħajr u qal:</a:t>
            </a:r>
            <a:endParaRPr lang="en-GB" sz="16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5571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1350990"/>
            <a:ext cx="23399749" cy="1006260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Ġ:</a:t>
            </a: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“Ħudu dan il-kalċi u aqsmuh bejnietkom. Għaliex, ngħidilkom, minn issa ’l quddiem</a:t>
            </a:r>
          </a:p>
        </p:txBody>
      </p:sp>
    </p:spTree>
    <p:extLst>
      <p:ext uri="{BB962C8B-B14F-4D97-AF65-F5344CB8AC3E}">
        <p14:creationId xmlns:p14="http://schemas.microsoft.com/office/powerpoint/2010/main" val="5732765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38073-49F7-0535-A32C-139D0366E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2A1158F-697C-5864-23BB-EA4F078632AE}"/>
              </a:ext>
            </a:extLst>
          </p:cNvPr>
          <p:cNvSpPr/>
          <p:nvPr/>
        </p:nvSpPr>
        <p:spPr>
          <a:xfrm>
            <a:off x="1" y="2543463"/>
            <a:ext cx="23399749" cy="7600393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 nixrobx iżjed mill-frott tad-dielja sa ma tiġi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s-Saltna ta’ Alla”.</a:t>
            </a:r>
          </a:p>
        </p:txBody>
      </p:sp>
    </p:spTree>
    <p:extLst>
      <p:ext uri="{BB962C8B-B14F-4D97-AF65-F5344CB8AC3E}">
        <p14:creationId xmlns:p14="http://schemas.microsoft.com/office/powerpoint/2010/main" val="2240366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603" y="2699594"/>
            <a:ext cx="22898544" cy="756084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Ta’ kull filgħodu jqajjimli lil widinti,</a:t>
            </a:r>
            <a:r>
              <a:rPr lang="en-GB" altLang="mt-MT" sz="1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biex nisma’ bħal wieħed jitgħallem.</a:t>
            </a:r>
          </a:p>
        </p:txBody>
      </p:sp>
    </p:spTree>
    <p:extLst>
      <p:ext uri="{BB962C8B-B14F-4D97-AF65-F5344CB8AC3E}">
        <p14:creationId xmlns:p14="http://schemas.microsoft.com/office/powerpoint/2010/main" val="120986522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615664"/>
            <a:ext cx="23267957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Imbagħad ħa l-ħobż, radd il-ħajr, qasmu, newwilhulhom u qal:</a:t>
            </a:r>
          </a:p>
        </p:txBody>
      </p:sp>
    </p:spTree>
    <p:extLst>
      <p:ext uri="{BB962C8B-B14F-4D97-AF65-F5344CB8AC3E}">
        <p14:creationId xmlns:p14="http://schemas.microsoft.com/office/powerpoint/2010/main" val="438537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1279552"/>
            <a:ext cx="22625368" cy="1006260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en-GB" sz="160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“</a:t>
            </a: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Dan hu ġismi li jingħata għalikom; agħmlu dan b’tifkira tiegħi”</a:t>
            </a:r>
            <a:endParaRPr lang="en-GB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10395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AB09E-1E0D-F96F-BE86-04707D53E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2DD378-A876-A1C4-34A1-B469EC1763E1}"/>
              </a:ext>
            </a:extLst>
          </p:cNvPr>
          <p:cNvSpPr/>
          <p:nvPr/>
        </p:nvSpPr>
        <p:spPr>
          <a:xfrm>
            <a:off x="156340" y="3664499"/>
            <a:ext cx="23267957" cy="5138180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6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kumimoji="0" lang="en-GB" sz="16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kumimoji="0" lang="mt-MT" sz="1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Hekk </a:t>
            </a:r>
            <a:r>
              <a:rPr kumimoji="0" lang="en-GB" sz="16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wara</a:t>
            </a:r>
            <a:r>
              <a:rPr kumimoji="0" lang="en-GB" sz="1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l-</a:t>
            </a:r>
            <a:r>
              <a:rPr kumimoji="0" lang="en-GB" sz="16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ikla</a:t>
            </a:r>
            <a:r>
              <a:rPr kumimoji="0" lang="en-GB" sz="1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u</a:t>
            </a:r>
            <a:r>
              <a:rPr kumimoji="0" lang="mt-MT" sz="1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koll ħa l-kalċi u qal:</a:t>
            </a:r>
          </a:p>
        </p:txBody>
      </p:sp>
    </p:spTree>
    <p:extLst>
      <p:ext uri="{BB962C8B-B14F-4D97-AF65-F5344CB8AC3E}">
        <p14:creationId xmlns:p14="http://schemas.microsoft.com/office/powerpoint/2010/main" val="31663446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F9464-BABB-4EFC-DAF5-61ACB961E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90523F1-10C9-B987-320E-F34EEB8E6004}"/>
              </a:ext>
            </a:extLst>
          </p:cNvPr>
          <p:cNvSpPr/>
          <p:nvPr/>
        </p:nvSpPr>
        <p:spPr>
          <a:xfrm>
            <a:off x="387191" y="1268691"/>
            <a:ext cx="22625368" cy="1006260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en-GB" sz="160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Dan il-kalċi huwa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l-Patt il-Ġdid b’demmi,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id-demm li jixxerred għalikom. </a:t>
            </a:r>
            <a:endParaRPr lang="en-GB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6060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09061-0045-A12D-024F-3E4024A0E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D60F57D-5CFE-05CC-B33E-913137DAD3C2}"/>
              </a:ext>
            </a:extLst>
          </p:cNvPr>
          <p:cNvSpPr/>
          <p:nvPr/>
        </p:nvSpPr>
        <p:spPr>
          <a:xfrm>
            <a:off x="387191" y="2499797"/>
            <a:ext cx="22625368" cy="7600393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it-I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Imma, araw, id dak li se jittradini qiegħda </a:t>
            </a: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miegħi fuq il-mejda. </a:t>
            </a:r>
            <a:endParaRPr lang="en-GB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6454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4C98B-B15C-CE5F-4887-CDA7858C0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FECB79-E6AF-F5D6-3E35-8F576ABC433A}"/>
              </a:ext>
            </a:extLst>
          </p:cNvPr>
          <p:cNvSpPr/>
          <p:nvPr/>
        </p:nvSpPr>
        <p:spPr>
          <a:xfrm>
            <a:off x="387191" y="107306"/>
            <a:ext cx="22625368" cy="1252481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Għax tassew li Bin </a:t>
            </a:r>
            <a:endParaRPr lang="en-GB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il-bniedem imur, kif hemm maqtugħ, imma ħażin għalih dak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il-bniedem li jittradih!</a:t>
            </a:r>
            <a:endParaRPr lang="en-GB" sz="16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3658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96460"/>
            <a:ext cx="23399749" cy="1006260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Huma għalhekk bdew jistaqsu lil xulxin min minnhom kien se jagħmel dan. </a:t>
            </a:r>
            <a:endParaRPr lang="en-GB" sz="16000" dirty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8369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5141"/>
            <a:ext cx="23399750" cy="1252481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Inqalgħet ukoll kwistjoni bejniethom dwar min minnhom kellu jinżamm bħala l-akbar wieħed. Imma hu qalilhom:</a:t>
            </a:r>
          </a:p>
        </p:txBody>
      </p:sp>
    </p:spTree>
    <p:extLst>
      <p:ext uri="{BB962C8B-B14F-4D97-AF65-F5344CB8AC3E}">
        <p14:creationId xmlns:p14="http://schemas.microsoft.com/office/powerpoint/2010/main" val="366151115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-35002"/>
            <a:ext cx="22625368" cy="1252481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“Fost il-pagani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s-slaten jaħkmu fuq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in-nies, u dawk li jħaddmu s-setgħa fuqhom isejħulhom benefatturi. </a:t>
            </a:r>
          </a:p>
        </p:txBody>
      </p:sp>
    </p:spTree>
    <p:extLst>
      <p:ext uri="{BB962C8B-B14F-4D97-AF65-F5344CB8AC3E}">
        <p14:creationId xmlns:p14="http://schemas.microsoft.com/office/powerpoint/2010/main" val="42431921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9C3F81-386F-AE7C-2319-9354ED2AE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6C7F96-4717-C1FD-1871-D8FF1C38CC47}"/>
              </a:ext>
            </a:extLst>
          </p:cNvPr>
          <p:cNvSpPr/>
          <p:nvPr/>
        </p:nvSpPr>
        <p:spPr>
          <a:xfrm>
            <a:off x="0" y="75170"/>
            <a:ext cx="23399749" cy="1252481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Intom mhux hekk, imma</a:t>
            </a:r>
            <a:r>
              <a:rPr lang="mt-MT" sz="160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l-akbar fostkom għandu jġib </a:t>
            </a: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ruħu tal-iżgħar wieħed, u</a:t>
            </a:r>
            <a:r>
              <a:rPr lang="mt-MT" sz="160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min hu fuq l-oħrajn iġib</a:t>
            </a:r>
            <a:r>
              <a:rPr lang="mt-MT" sz="160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ruħu ta’ qaddej.</a:t>
            </a:r>
            <a:r>
              <a:rPr lang="mt-MT" sz="160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495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BEA5C-C1B1-D0BE-76AF-E1BA062C7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216C2528-8DA9-61B6-1F5D-E4D9F19AA55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50603" y="2447343"/>
            <a:ext cx="22898544" cy="756084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Sidi l-Mulej fetaħli widinti,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u jiena ma webbistx rasi, ma rġajtx lura.</a:t>
            </a:r>
            <a:r>
              <a:rPr lang="en-GB" altLang="mt-MT" sz="16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mt-MT" altLang="mt-MT" sz="1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92609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3FB77-12FF-812B-82A7-6E5CBF7C4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A8862EC-AD36-5F70-85BB-0E5448734F0A}"/>
              </a:ext>
            </a:extLst>
          </p:cNvPr>
          <p:cNvSpPr/>
          <p:nvPr/>
        </p:nvSpPr>
        <p:spPr>
          <a:xfrm>
            <a:off x="0" y="105650"/>
            <a:ext cx="23399749" cy="1252481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Għax min hu l-akbar, dak li jkun fuq il-mejda, jew dak li jkun qiegħed jaqdi? Mhux dak li jkun fuq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il-mejda?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5498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89598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98824-8213-7B19-3DCA-B733FF144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4F5D6AB-D765-BCB2-98EA-CF2FA9AB027C}"/>
              </a:ext>
            </a:extLst>
          </p:cNvPr>
          <p:cNvSpPr/>
          <p:nvPr/>
        </p:nvSpPr>
        <p:spPr>
          <a:xfrm>
            <a:off x="0" y="-95962"/>
            <a:ext cx="23399749" cy="1252481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Imma jien qiegħed fostkom</a:t>
            </a:r>
            <a:r>
              <a:rPr lang="mt-MT" sz="160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nagħmilha ta’ qaddej. Intom </a:t>
            </a: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imbagħad, intom dawk li żammejtu sħiħ </a:t>
            </a:r>
            <a:r>
              <a:rPr lang="mt-MT" sz="160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miegħi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fit-tiġrib kollu li ġie fuqi; </a:t>
            </a:r>
          </a:p>
        </p:txBody>
      </p:sp>
    </p:spTree>
    <p:extLst>
      <p:ext uri="{BB962C8B-B14F-4D97-AF65-F5344CB8AC3E}">
        <p14:creationId xmlns:p14="http://schemas.microsoft.com/office/powerpoint/2010/main" val="403637390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BF63A-DE82-B305-7DB5-D491543A4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673E766-2697-73C3-BACA-C77917E55D2D}"/>
              </a:ext>
            </a:extLst>
          </p:cNvPr>
          <p:cNvSpPr/>
          <p:nvPr/>
        </p:nvSpPr>
        <p:spPr>
          <a:xfrm>
            <a:off x="0" y="75170"/>
            <a:ext cx="23399749" cy="1252481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bħalma Missieri ħejja saltna għalija, hekk ukoll jiena nħejji għalikom, biex tieklu u tixorbu fuq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il-mejda miegħi f’saltnati, </a:t>
            </a:r>
          </a:p>
        </p:txBody>
      </p:sp>
    </p:spTree>
    <p:extLst>
      <p:ext uri="{BB962C8B-B14F-4D97-AF65-F5344CB8AC3E}">
        <p14:creationId xmlns:p14="http://schemas.microsoft.com/office/powerpoint/2010/main" val="290203067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4B5F2-3988-41E8-9DAD-58658B52B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73DCCDF-300B-73DD-FB84-B8A1D2F40EAD}"/>
              </a:ext>
            </a:extLst>
          </p:cNvPr>
          <p:cNvSpPr/>
          <p:nvPr/>
        </p:nvSpPr>
        <p:spPr>
          <a:xfrm>
            <a:off x="0" y="2472025"/>
            <a:ext cx="23399749" cy="7600393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toqogħdu fuq tronijiet biex tagħmlu ħaqq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mit-tnax-il tribù ta’ Iżrael. </a:t>
            </a:r>
            <a:endParaRPr lang="en-GB" sz="160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38677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C9D1A-BDD1-B796-6166-141583EDA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9956113-8B25-CE69-7664-1861F9BEB42B}"/>
              </a:ext>
            </a:extLst>
          </p:cNvPr>
          <p:cNvSpPr/>
          <p:nvPr/>
        </p:nvSpPr>
        <p:spPr>
          <a:xfrm>
            <a:off x="22588" y="1279231"/>
            <a:ext cx="23399749" cy="1006260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Xmun! Xmun! Ara,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ix-Xitan riedkom f’idejh biex jgħaddikom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mill-għarbiel bħall-qamħ; </a:t>
            </a:r>
            <a:endParaRPr lang="en-GB" sz="160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6227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18F0E-FC4B-E926-D3C0-D1B596D66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A719D2-BE85-8117-2854-87BD16CC4A1B}"/>
              </a:ext>
            </a:extLst>
          </p:cNvPr>
          <p:cNvSpPr/>
          <p:nvPr/>
        </p:nvSpPr>
        <p:spPr>
          <a:xfrm>
            <a:off x="33853" y="0"/>
            <a:ext cx="23399749" cy="1252481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imma jiena tlabt għalik, biex il-fidi tiegħek ma tiġix nieqsa. Inti mbagħad, meta terġa’ lura għas-sewwa, wettaq lil ħutek”. </a:t>
            </a:r>
          </a:p>
        </p:txBody>
      </p:sp>
    </p:spTree>
    <p:extLst>
      <p:ext uri="{BB962C8B-B14F-4D97-AF65-F5344CB8AC3E}">
        <p14:creationId xmlns:p14="http://schemas.microsoft.com/office/powerpoint/2010/main" val="91954583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928411"/>
            <a:ext cx="23399750" cy="267596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Qallu Xmun:</a:t>
            </a:r>
          </a:p>
        </p:txBody>
      </p:sp>
    </p:spTree>
    <p:extLst>
      <p:ext uri="{BB962C8B-B14F-4D97-AF65-F5344CB8AC3E}">
        <p14:creationId xmlns:p14="http://schemas.microsoft.com/office/powerpoint/2010/main" val="74993815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423221"/>
            <a:ext cx="23386892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 </a:t>
            </a:r>
            <a:r>
              <a:rPr lang="mt-MT" sz="15498" b="1" i="1" dirty="0">
                <a:solidFill>
                  <a:srgbClr val="1437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“Mulej, jiena lest li miegħek niġi saħansitra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1437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l-ħabs, lest li nieħu l-mewt ukoll”.</a:t>
            </a:r>
            <a:endParaRPr lang="en-GB" sz="15498" b="1" i="1" dirty="0">
              <a:solidFill>
                <a:srgbClr val="14374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37877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000642"/>
            <a:ext cx="23399749" cy="2598704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Imma Ġesù qallu:</a:t>
            </a:r>
          </a:p>
        </p:txBody>
      </p:sp>
    </p:spTree>
    <p:extLst>
      <p:ext uri="{BB962C8B-B14F-4D97-AF65-F5344CB8AC3E}">
        <p14:creationId xmlns:p14="http://schemas.microsoft.com/office/powerpoint/2010/main" val="284635471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E49FE-3DD2-445B-588C-1609954D3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9E3DC3-15BD-E95B-1706-14A638404BFB}"/>
              </a:ext>
            </a:extLst>
          </p:cNvPr>
          <p:cNvSpPr/>
          <p:nvPr/>
        </p:nvSpPr>
        <p:spPr>
          <a:xfrm>
            <a:off x="0" y="1423221"/>
            <a:ext cx="23399749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</a:t>
            </a: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“Ngħidlek, Pietru, li llum, qabel ma jidden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is-serduk, tkun ċħadt għal tliet darbiet li inti tafni”.</a:t>
            </a:r>
          </a:p>
        </p:txBody>
      </p:sp>
    </p:spTree>
    <p:extLst>
      <p:ext uri="{BB962C8B-B14F-4D97-AF65-F5344CB8AC3E}">
        <p14:creationId xmlns:p14="http://schemas.microsoft.com/office/powerpoint/2010/main" val="3389658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603" y="35298"/>
            <a:ext cx="22898544" cy="1242067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Tajt dahri lil dawk li kienu jsawtuni,</a:t>
            </a:r>
            <a:r>
              <a:rPr lang="en-GB" altLang="mt-MT" sz="1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ħaddejja lil dawk li kien jnittfuli lħiti;</a:t>
            </a:r>
            <a:r>
              <a:rPr lang="en-GB" altLang="mt-MT" sz="16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mt-MT" altLang="mt-MT" sz="16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ma ħbejtx wiċċi mit-tagħjir u l-bżieq.</a:t>
            </a:r>
          </a:p>
        </p:txBody>
      </p:sp>
    </p:spTree>
    <p:extLst>
      <p:ext uri="{BB962C8B-B14F-4D97-AF65-F5344CB8AC3E}">
        <p14:creationId xmlns:p14="http://schemas.microsoft.com/office/powerpoint/2010/main" val="415796490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000642"/>
            <a:ext cx="23399749" cy="2598704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GB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Imbagħad qalilhom:</a:t>
            </a:r>
          </a:p>
        </p:txBody>
      </p:sp>
    </p:spTree>
    <p:extLst>
      <p:ext uri="{BB962C8B-B14F-4D97-AF65-F5344CB8AC3E}">
        <p14:creationId xmlns:p14="http://schemas.microsoft.com/office/powerpoint/2010/main" val="149351515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E173B-07AE-9857-8C2B-DCF0440A6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BED006-7622-42D6-9938-158CDA6320D1}"/>
              </a:ext>
            </a:extLst>
          </p:cNvPr>
          <p:cNvSpPr txBox="1"/>
          <p:nvPr/>
        </p:nvSpPr>
        <p:spPr>
          <a:xfrm>
            <a:off x="-1" y="539354"/>
            <a:ext cx="23399750" cy="111719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“Naqsitkom xi ħaġa meta bgħattkom bla borża u bla ħorġa u bla qorq?”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10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Huma weġbuh:</a:t>
            </a:r>
          </a:p>
        </p:txBody>
      </p:sp>
    </p:spTree>
    <p:extLst>
      <p:ext uri="{BB962C8B-B14F-4D97-AF65-F5344CB8AC3E}">
        <p14:creationId xmlns:p14="http://schemas.microsoft.com/office/powerpoint/2010/main" val="400528850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ABEB4C9-A490-310F-4340-B782EAFC1BD0}"/>
              </a:ext>
            </a:extLst>
          </p:cNvPr>
          <p:cNvSpPr txBox="1"/>
          <p:nvPr/>
        </p:nvSpPr>
        <p:spPr>
          <a:xfrm>
            <a:off x="0" y="4945777"/>
            <a:ext cx="23399750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498" b="1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P:</a:t>
            </a:r>
            <a:r>
              <a:rPr kumimoji="0" lang="mt-MT" sz="15498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kumimoji="0" lang="mt-MT" sz="17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“Ma naqasma xejn”</a:t>
            </a:r>
          </a:p>
        </p:txBody>
      </p:sp>
    </p:spTree>
    <p:extLst>
      <p:ext uri="{BB962C8B-B14F-4D97-AF65-F5344CB8AC3E}">
        <p14:creationId xmlns:p14="http://schemas.microsoft.com/office/powerpoint/2010/main" val="92486581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000642"/>
            <a:ext cx="23399750" cy="2598704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 </a:t>
            </a:r>
            <a:r>
              <a:rPr lang="mt-MT" sz="15498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Qalilhom Ġesù:</a:t>
            </a:r>
          </a:p>
        </p:txBody>
      </p:sp>
    </p:spTree>
    <p:extLst>
      <p:ext uri="{BB962C8B-B14F-4D97-AF65-F5344CB8AC3E}">
        <p14:creationId xmlns:p14="http://schemas.microsoft.com/office/powerpoint/2010/main" val="92636117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E95FA-5C37-1FF9-8FC4-064CF0711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074A98-8FEA-87CA-CCE9-9893E6982C53}"/>
              </a:ext>
            </a:extLst>
          </p:cNvPr>
          <p:cNvSpPr/>
          <p:nvPr/>
        </p:nvSpPr>
        <p:spPr>
          <a:xfrm>
            <a:off x="0" y="282179"/>
            <a:ext cx="23399750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</a:t>
            </a: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GB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Imma issa, min għandu borża jqis li jeħodha miegħu, u min għandu ħorġa wkoll; u min ma</a:t>
            </a:r>
            <a:r>
              <a:rPr lang="en-GB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għandux sejf, </a:t>
            </a:r>
            <a:endParaRPr lang="en-GB" sz="15498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58218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C59D0-4860-59B0-E5DF-0752AB3CE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FEF6664-95AA-D9D0-787B-E4B7D97407D8}"/>
              </a:ext>
            </a:extLst>
          </p:cNvPr>
          <p:cNvSpPr/>
          <p:nvPr/>
        </p:nvSpPr>
        <p:spPr>
          <a:xfrm>
            <a:off x="387191" y="170694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ibigħ il-libsa ta’ fuqu u jixtri wieħed. Għaliex ngħidilkom, jeħtieġ li jseħħ fija dak li hemm miktub, jiġifieri: </a:t>
            </a:r>
          </a:p>
        </p:txBody>
      </p:sp>
    </p:spTree>
    <p:extLst>
      <p:ext uri="{BB962C8B-B14F-4D97-AF65-F5344CB8AC3E}">
        <p14:creationId xmlns:p14="http://schemas.microsoft.com/office/powerpoint/2010/main" val="176023888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DB16F-4938-8003-6C5A-E1FB0A681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9C13687-B4BD-E88B-08AD-CD059AA3EEEB}"/>
              </a:ext>
            </a:extLst>
          </p:cNvPr>
          <p:cNvSpPr/>
          <p:nvPr/>
        </p:nvSpPr>
        <p:spPr>
          <a:xfrm>
            <a:off x="0" y="230746"/>
            <a:ext cx="23399750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 kien magħdud </a:t>
            </a:r>
            <a:endParaRPr lang="en-GB" sz="15498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mal-ħżiena</a:t>
            </a:r>
            <a:r>
              <a:rPr lang="en-GB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15498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Tabilħaqq, dak li hemm miktub fuqi jseħħ</a:t>
            </a:r>
            <a:r>
              <a:rPr lang="en-GB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5498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Qalulu d-dixxipli:</a:t>
            </a:r>
          </a:p>
        </p:txBody>
      </p:sp>
    </p:spTree>
    <p:extLst>
      <p:ext uri="{BB962C8B-B14F-4D97-AF65-F5344CB8AC3E}">
        <p14:creationId xmlns:p14="http://schemas.microsoft.com/office/powerpoint/2010/main" val="45586009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3577015"/>
            <a:ext cx="22625368" cy="5445957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</a:t>
            </a:r>
            <a:r>
              <a:rPr lang="mt-MT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7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“Mulej, ara, hawn żewġt isjuf hawnhekk”. </a:t>
            </a:r>
            <a:endParaRPr lang="en-GB" sz="17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32396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2615694"/>
            <a:ext cx="22625368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Qalilhom Ġesù:</a:t>
            </a:r>
            <a:endParaRPr lang="en-GB" sz="15498" dirty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endParaRPr lang="mt-MT" sz="15498" dirty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</a:t>
            </a: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GB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solidFill>
                  <a:srgbClr val="002D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“Biżżejjed!” </a:t>
            </a:r>
            <a:endParaRPr lang="en-GB" sz="15498" b="1" i="1" dirty="0">
              <a:solidFill>
                <a:srgbClr val="002D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85339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170694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Imbagħad ħareġ u mar bħas-soltu fuq l-Għolja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taż-Żebbuġ, u d-dixxipli wkoll marru miegħu. Kif wasal hemmhekk qalilhom:</a:t>
            </a:r>
          </a:p>
        </p:txBody>
      </p:sp>
    </p:spTree>
    <p:extLst>
      <p:ext uri="{BB962C8B-B14F-4D97-AF65-F5344CB8AC3E}">
        <p14:creationId xmlns:p14="http://schemas.microsoft.com/office/powerpoint/2010/main" val="697832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603" y="144016"/>
            <a:ext cx="22898544" cy="1242067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Sidi l-Mulej jgħinni,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għalhekk ma nitħawwadx;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għalhekk għamilt wiċċi bħaż-żnied:</a:t>
            </a:r>
            <a:r>
              <a:rPr lang="en-GB" altLang="mt-MT" sz="1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6000" dirty="0">
                <a:latin typeface="Times New Roman" pitchFamily="18" charset="0"/>
                <a:cs typeface="Times New Roman" pitchFamily="18" charset="0"/>
              </a:rPr>
              <a:t>jien naf li ma jkollix mniex nistħi.</a:t>
            </a:r>
            <a:endParaRPr lang="mt-MT" altLang="mt-MT" sz="16000" b="1" i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57364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08168"/>
            <a:ext cx="23399750" cy="4983651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</a:t>
            </a: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it-I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“Itolbu li ma tidħlux </a:t>
            </a:r>
            <a:endParaRPr lang="mt-MT" sz="15498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it-I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fit-tiġrib”.</a:t>
            </a:r>
            <a:endParaRPr lang="mt-MT" sz="15498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30083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6F664-D282-28C7-D1F5-1B9E52718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AFD468E-3CA1-E8CE-E2A0-FAE2C5AF09B6}"/>
              </a:ext>
            </a:extLst>
          </p:cNvPr>
          <p:cNvSpPr/>
          <p:nvPr/>
        </p:nvSpPr>
        <p:spPr>
          <a:xfrm>
            <a:off x="387191" y="1279552"/>
            <a:ext cx="22625368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498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kumimoji="0" lang="en-GB" sz="15498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kumimoji="0" lang="mt-MT" sz="1549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Imbagħad tbiegħed minnhom daqs tefgħa ta’ ġebla, u nxteħet għarkupptejh jitlob u jgħid:</a:t>
            </a:r>
          </a:p>
        </p:txBody>
      </p:sp>
    </p:spTree>
    <p:extLst>
      <p:ext uri="{BB962C8B-B14F-4D97-AF65-F5344CB8AC3E}">
        <p14:creationId xmlns:p14="http://schemas.microsoft.com/office/powerpoint/2010/main" val="257082186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7BCBE-4384-1F2B-5F0F-EF03FE00A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E004FA-21AD-C5D7-3D45-7E7A8E11BAEA}"/>
              </a:ext>
            </a:extLst>
          </p:cNvPr>
          <p:cNvSpPr/>
          <p:nvPr/>
        </p:nvSpPr>
        <p:spPr>
          <a:xfrm>
            <a:off x="26921" y="230746"/>
            <a:ext cx="23399750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</a:t>
            </a: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“Missier, jekk inti trid, warrab minni dan il-kalċi! Iżda tkun magħmula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r-rieda tiegħek, u mhux tiegħi”.</a:t>
            </a:r>
          </a:p>
        </p:txBody>
      </p:sp>
    </p:spTree>
    <p:extLst>
      <p:ext uri="{BB962C8B-B14F-4D97-AF65-F5344CB8AC3E}">
        <p14:creationId xmlns:p14="http://schemas.microsoft.com/office/powerpoint/2010/main" val="328671099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170694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Deherlu anġlu mis-sema biex jagħmillu l-qalb, imma hu ħass dwejjaq tal-mewt fuqu u beda jitlob b’ħerqa akbar. </a:t>
            </a:r>
          </a:p>
        </p:txBody>
      </p:sp>
    </p:spTree>
    <p:extLst>
      <p:ext uri="{BB962C8B-B14F-4D97-AF65-F5344CB8AC3E}">
        <p14:creationId xmlns:p14="http://schemas.microsoft.com/office/powerpoint/2010/main" val="381652984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0848E-F5EB-E7BC-31A5-00AF806F4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3BF63B-A6B1-CA64-5DFE-22B1B440A992}"/>
              </a:ext>
            </a:extLst>
          </p:cNvPr>
          <p:cNvSpPr/>
          <p:nvPr/>
        </p:nvSpPr>
        <p:spPr>
          <a:xfrm>
            <a:off x="774382" y="2615694"/>
            <a:ext cx="22625368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L-għaraq sarlu bħal qtar tad-demm iċarċar sal-art. Imbagħad qam mit-talb, </a:t>
            </a:r>
          </a:p>
        </p:txBody>
      </p:sp>
    </p:spTree>
    <p:extLst>
      <p:ext uri="{BB962C8B-B14F-4D97-AF65-F5344CB8AC3E}">
        <p14:creationId xmlns:p14="http://schemas.microsoft.com/office/powerpoint/2010/main" val="139401224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B4BD0-32D5-7ED7-1A8D-5424A07AB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3F6602-D3B7-3693-FCD0-4BFC7500580D}"/>
              </a:ext>
            </a:extLst>
          </p:cNvPr>
          <p:cNvSpPr/>
          <p:nvPr/>
        </p:nvSpPr>
        <p:spPr>
          <a:xfrm>
            <a:off x="387191" y="1350990"/>
            <a:ext cx="22625368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mar ħdejn id-dixxipli u sabhom reqdin minħabba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s-swied ta’ qalb.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 qalilhom:</a:t>
            </a:r>
          </a:p>
        </p:txBody>
      </p:sp>
    </p:spTree>
    <p:extLst>
      <p:ext uri="{BB962C8B-B14F-4D97-AF65-F5344CB8AC3E}">
        <p14:creationId xmlns:p14="http://schemas.microsoft.com/office/powerpoint/2010/main" val="425734074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499797"/>
            <a:ext cx="23399750" cy="7600393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GB" sz="160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“Kif! Irqadtu? Qumu u itolbu biex ma tidħlux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fit-tiġrib!”</a:t>
            </a:r>
          </a:p>
        </p:txBody>
      </p:sp>
    </p:spTree>
    <p:extLst>
      <p:ext uri="{BB962C8B-B14F-4D97-AF65-F5344CB8AC3E}">
        <p14:creationId xmlns:p14="http://schemas.microsoft.com/office/powerpoint/2010/main" val="361424845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68A01-07AF-638C-CE03-D3F401038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52124C-B91A-5773-FBE6-7AE955787C09}"/>
              </a:ext>
            </a:extLst>
          </p:cNvPr>
          <p:cNvSpPr/>
          <p:nvPr/>
        </p:nvSpPr>
        <p:spPr>
          <a:xfrm>
            <a:off x="22979" y="37585"/>
            <a:ext cx="23399750" cy="1252481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Kif kien għadu jitkellem, waslet ġemgħa nies. Quddiem kien hemm dak li jismu Ġuda, wieħed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60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mit-Tnax, </a:t>
            </a:r>
          </a:p>
        </p:txBody>
      </p:sp>
    </p:spTree>
    <p:extLst>
      <p:ext uri="{BB962C8B-B14F-4D97-AF65-F5344CB8AC3E}">
        <p14:creationId xmlns:p14="http://schemas.microsoft.com/office/powerpoint/2010/main" val="422128951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3735937"/>
            <a:ext cx="22625368" cy="4983651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 dan resaq lejn Ġesù biex ibusu. Imma Ġesù qallu:</a:t>
            </a:r>
          </a:p>
        </p:txBody>
      </p:sp>
    </p:spTree>
    <p:extLst>
      <p:ext uri="{BB962C8B-B14F-4D97-AF65-F5344CB8AC3E}">
        <p14:creationId xmlns:p14="http://schemas.microsoft.com/office/powerpoint/2010/main" val="124888779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2543463"/>
            <a:ext cx="22625368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</a:t>
            </a: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GB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“Bewsa għażilt, Ġuda, biex tittradih lil Bin 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il-bniedem?”.</a:t>
            </a:r>
          </a:p>
        </p:txBody>
      </p:sp>
    </p:spTree>
    <p:extLst>
      <p:ext uri="{BB962C8B-B14F-4D97-AF65-F5344CB8AC3E}">
        <p14:creationId xmlns:p14="http://schemas.microsoft.com/office/powerpoint/2010/main" val="93123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707706"/>
            <a:ext cx="2339975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en-GB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</a:t>
            </a:r>
            <a:r>
              <a:rPr lang="mt-MT" sz="1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GB" sz="1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ulej</a:t>
            </a:r>
            <a:endParaRPr lang="mt-MT" sz="1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Aft>
                <a:spcPct val="0"/>
              </a:spcAft>
              <a:defRPr/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oddu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42377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93EE9-0A51-5223-58F9-670358474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2619192-CEBA-0C4B-4F4A-1D75453447BF}"/>
              </a:ext>
            </a:extLst>
          </p:cNvPr>
          <p:cNvSpPr/>
          <p:nvPr/>
        </p:nvSpPr>
        <p:spPr>
          <a:xfrm>
            <a:off x="387191" y="3735937"/>
            <a:ext cx="22625368" cy="4983651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Dawk ta’ madwaru, meta raw x’kien ġej, qalulu:</a:t>
            </a:r>
          </a:p>
        </p:txBody>
      </p:sp>
    </p:spTree>
    <p:extLst>
      <p:ext uri="{BB962C8B-B14F-4D97-AF65-F5344CB8AC3E}">
        <p14:creationId xmlns:p14="http://schemas.microsoft.com/office/powerpoint/2010/main" val="52453549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54DC71-D6F5-B0B0-2016-C257FA2C1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7BE39BA-7714-BB7D-6411-F2DD419870A8}"/>
              </a:ext>
            </a:extLst>
          </p:cNvPr>
          <p:cNvSpPr/>
          <p:nvPr/>
        </p:nvSpPr>
        <p:spPr>
          <a:xfrm>
            <a:off x="387191" y="3735937"/>
            <a:ext cx="22625368" cy="5445957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</a:t>
            </a:r>
            <a:r>
              <a:rPr lang="mt-MT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7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“Mulej, tridx nagħtu bis-sejf?”</a:t>
            </a:r>
          </a:p>
        </p:txBody>
      </p:sp>
    </p:spTree>
    <p:extLst>
      <p:ext uri="{BB962C8B-B14F-4D97-AF65-F5344CB8AC3E}">
        <p14:creationId xmlns:p14="http://schemas.microsoft.com/office/powerpoint/2010/main" val="322297861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17CB4-2FEE-2601-C517-9A77D6621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A6AA259-1998-15FC-92C4-93DACF3345D5}"/>
              </a:ext>
            </a:extLst>
          </p:cNvPr>
          <p:cNvSpPr/>
          <p:nvPr/>
        </p:nvSpPr>
        <p:spPr>
          <a:xfrm>
            <a:off x="22979" y="37585"/>
            <a:ext cx="23399750" cy="1252481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6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kumimoji="0" lang="en-GB" sz="16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kumimoji="0" lang="mt-MT" sz="1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U wieħed minnhom ta daqqa ta’ sejf lill-qaddej </a:t>
            </a:r>
          </a:p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tal-qassis il-kbir u qatagħlu barra widintu l-leminija. Imma Ġesù qal:</a:t>
            </a:r>
          </a:p>
        </p:txBody>
      </p:sp>
    </p:spTree>
    <p:extLst>
      <p:ext uri="{BB962C8B-B14F-4D97-AF65-F5344CB8AC3E}">
        <p14:creationId xmlns:p14="http://schemas.microsoft.com/office/powerpoint/2010/main" val="348541293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4928411"/>
            <a:ext cx="22625368" cy="2598704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Ġ: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Ieqfu! Biżżejjed!”.</a:t>
            </a:r>
          </a:p>
        </p:txBody>
      </p:sp>
    </p:spTree>
    <p:extLst>
      <p:ext uri="{BB962C8B-B14F-4D97-AF65-F5344CB8AC3E}">
        <p14:creationId xmlns:p14="http://schemas.microsoft.com/office/powerpoint/2010/main" val="367152446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A08E4-2498-39F5-768A-D7C241F3E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5FF1C4-9CE2-2A66-7E1B-2FE7E508E25F}"/>
              </a:ext>
            </a:extLst>
          </p:cNvPr>
          <p:cNvSpPr/>
          <p:nvPr/>
        </p:nvSpPr>
        <p:spPr>
          <a:xfrm>
            <a:off x="22979" y="37585"/>
            <a:ext cx="23399750" cy="1252481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6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kumimoji="0" lang="en-GB" sz="16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kumimoji="0" lang="mt-MT" sz="1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U messlu widintu u fejqu. Imbagħad Ġesù qal lill-qassisin il-kbar, </a:t>
            </a:r>
          </a:p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lill-uffiċjali tat-tempju u lix-xjuħ li ġew għalih:</a:t>
            </a:r>
          </a:p>
        </p:txBody>
      </p:sp>
    </p:spTree>
    <p:extLst>
      <p:ext uri="{BB962C8B-B14F-4D97-AF65-F5344CB8AC3E}">
        <p14:creationId xmlns:p14="http://schemas.microsoft.com/office/powerpoint/2010/main" val="28646178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F73C3-A83B-E0DA-3F3F-2EDC1A9CB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8BC0D0-5B40-73BC-1565-75BA32F32720}"/>
              </a:ext>
            </a:extLst>
          </p:cNvPr>
          <p:cNvSpPr/>
          <p:nvPr/>
        </p:nvSpPr>
        <p:spPr>
          <a:xfrm>
            <a:off x="0" y="0"/>
            <a:ext cx="23399750" cy="1252481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6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Ġ</a:t>
            </a:r>
            <a:r>
              <a:rPr kumimoji="0" lang="en-GB" sz="16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kumimoji="0" lang="mt-MT" sz="1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kumimoji="0" lang="en-GB" sz="1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kumimoji="0" lang="mt-MT" sz="16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“Qiskom ħriġtu għal xi ħalliel, armati bis-sjuf u </a:t>
            </a:r>
          </a:p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6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l-bsaten! Meta kont inkun magħkom kuljum </a:t>
            </a:r>
          </a:p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6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fit-tempju, </a:t>
            </a:r>
            <a:endParaRPr kumimoji="0" lang="mt-MT" sz="15498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41399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9C2F3-7652-792C-27ED-D20859DA4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6515189-8C7F-7489-AC53-03AC5C8B7051}"/>
              </a:ext>
            </a:extLst>
          </p:cNvPr>
          <p:cNvSpPr/>
          <p:nvPr/>
        </p:nvSpPr>
        <p:spPr>
          <a:xfrm>
            <a:off x="27822" y="1268691"/>
            <a:ext cx="23399750" cy="1006260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6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 meddejtux</a:t>
            </a:r>
            <a:r>
              <a:rPr kumimoji="0" lang="en-GB" sz="16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mt-MT" sz="16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idejkom fuqi. Imma din hi s-siegħa tagħkom u </a:t>
            </a:r>
          </a:p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6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s-setgħa tad-dlamijiet!”</a:t>
            </a:r>
          </a:p>
        </p:txBody>
      </p:sp>
    </p:spTree>
    <p:extLst>
      <p:ext uri="{BB962C8B-B14F-4D97-AF65-F5344CB8AC3E}">
        <p14:creationId xmlns:p14="http://schemas.microsoft.com/office/powerpoint/2010/main" val="8599409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8A1DC-57B4-28E5-7BF7-209637389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E17BA1-E959-D9BF-7958-3EF07FE4B0A9}"/>
              </a:ext>
            </a:extLst>
          </p:cNvPr>
          <p:cNvSpPr/>
          <p:nvPr/>
        </p:nvSpPr>
        <p:spPr>
          <a:xfrm>
            <a:off x="22979" y="37585"/>
            <a:ext cx="23399750" cy="1252481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6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</a:t>
            </a:r>
            <a:r>
              <a:rPr kumimoji="0" lang="en-GB" sz="16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kumimoji="0" lang="mt-MT" sz="1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Imbagħad qabdu lil Ġesù u ħaduh magħhom, u daħħluh fil-palazz tal-qassis il-kbir. Pietru baqa’ miexi warajhom mill-bogħod. </a:t>
            </a:r>
          </a:p>
        </p:txBody>
      </p:sp>
    </p:spTree>
    <p:extLst>
      <p:ext uri="{BB962C8B-B14F-4D97-AF65-F5344CB8AC3E}">
        <p14:creationId xmlns:p14="http://schemas.microsoft.com/office/powerpoint/2010/main" val="107939638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57184E-29C4-783F-D07F-16BCBA53F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50193E-5123-EF0C-08BD-17DB21D14BD5}"/>
              </a:ext>
            </a:extLst>
          </p:cNvPr>
          <p:cNvSpPr/>
          <p:nvPr/>
        </p:nvSpPr>
        <p:spPr>
          <a:xfrm>
            <a:off x="22979" y="37585"/>
            <a:ext cx="23399750" cy="1252481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6000" b="0" i="0" u="none" strike="noStrike" kern="1200" cap="none" spc="-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Meta mbagħad qabbdu </a:t>
            </a:r>
          </a:p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6000" b="0" i="0" u="none" strike="noStrike" kern="1200" cap="none" spc="-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n-nar f’nofs il-bitħa u nxteħtu bilqiegħda madwaru, Pietru mar qagħad </a:t>
            </a:r>
          </a:p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6000" b="0" i="0" u="none" strike="noStrike" kern="1200" cap="none" spc="-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bilqiegħda </a:t>
            </a:r>
            <a:r>
              <a:rPr kumimoji="0" lang="mt-MT" sz="1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f’nofshom. </a:t>
            </a:r>
          </a:p>
        </p:txBody>
      </p:sp>
    </p:spTree>
    <p:extLst>
      <p:ext uri="{BB962C8B-B14F-4D97-AF65-F5344CB8AC3E}">
        <p14:creationId xmlns:p14="http://schemas.microsoft.com/office/powerpoint/2010/main" val="30844600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913A9-A8C4-983E-31CF-DA14CBC88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118C42-FFDB-DF2D-C805-A719B146D338}"/>
              </a:ext>
            </a:extLst>
          </p:cNvPr>
          <p:cNvSpPr/>
          <p:nvPr/>
        </p:nvSpPr>
        <p:spPr>
          <a:xfrm>
            <a:off x="22979" y="37585"/>
            <a:ext cx="23399750" cy="12524818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marL="0" marR="0" lvl="0" indent="0" algn="ctr" defTabSz="19543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Imma kif kien hemm bilqiegħda maġenb in-nar, ratu waħda qaddejja, waħħlet għajnejha fuqu u qalet: </a:t>
            </a:r>
          </a:p>
        </p:txBody>
      </p:sp>
    </p:spTree>
    <p:extLst>
      <p:ext uri="{BB962C8B-B14F-4D97-AF65-F5344CB8AC3E}">
        <p14:creationId xmlns:p14="http://schemas.microsoft.com/office/powerpoint/2010/main" val="11838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0251" y="4286050"/>
            <a:ext cx="22332872" cy="5150973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 tiegħi, Alla tiegħi, għaliex tlaqtni?</a:t>
            </a:r>
            <a:endParaRPr lang="en-US" sz="16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0251" y="611362"/>
            <a:ext cx="18084400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Salm Responsorjali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680299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3735937"/>
            <a:ext cx="22625368" cy="4983651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S: </a:t>
            </a:r>
            <a:r>
              <a:rPr lang="nl-NL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nl-NL" sz="15498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“Dan ukoll kien miegħu!”</a:t>
            </a:r>
            <a:endParaRPr lang="mt-MT" sz="15498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26063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24874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Iżda hu ċaħad u qalilha: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“Mara, anqas biss nafu!”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Wara ftit rah xi ħaddieħor, u qallu:</a:t>
            </a:r>
            <a:endParaRPr lang="en-GB" sz="15498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96648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423221"/>
            <a:ext cx="23399750" cy="9753546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15498" b="1" i="1" dirty="0">
                <a:solidFill>
                  <a:srgbClr val="002D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498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“Int ukoll wieħed minnhom”.</a:t>
            </a:r>
            <a:endParaRPr lang="mt-MT" sz="15498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Imma Pietru wieġbu: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15498" b="1" i="1" dirty="0">
                <a:solidFill>
                  <a:srgbClr val="002D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498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“Le, </a:t>
            </a:r>
            <a:r>
              <a:rPr lang="en-GB" sz="15498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sieħeb</a:t>
            </a:r>
            <a:r>
              <a:rPr lang="en-GB" sz="15498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5498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m’iniex</a:t>
            </a:r>
            <a:r>
              <a:rPr lang="en-GB" sz="15498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  <a:endParaRPr lang="en-GB" sz="15498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85333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543463"/>
            <a:ext cx="23399750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Għaddiet xi siegħa u raġa’ kien hemm ieħor li beda jisħaq u jgħid:</a:t>
            </a:r>
          </a:p>
        </p:txBody>
      </p:sp>
    </p:spTree>
    <p:extLst>
      <p:ext uri="{BB962C8B-B14F-4D97-AF65-F5344CB8AC3E}">
        <p14:creationId xmlns:p14="http://schemas.microsoft.com/office/powerpoint/2010/main" val="863049799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ED9A5-8CAA-AC9A-B9EF-FE7157ED6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C9144F-A59D-FEFF-485D-53C15FE8C037}"/>
              </a:ext>
            </a:extLst>
          </p:cNvPr>
          <p:cNvSpPr/>
          <p:nvPr/>
        </p:nvSpPr>
        <p:spPr>
          <a:xfrm>
            <a:off x="25251" y="2543463"/>
            <a:ext cx="23399750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“Iva, tassew, dan ukoll kien miegħu, għax dan ukoll mill-Galilija”.</a:t>
            </a:r>
          </a:p>
        </p:txBody>
      </p:sp>
    </p:spTree>
    <p:extLst>
      <p:ext uri="{BB962C8B-B14F-4D97-AF65-F5344CB8AC3E}">
        <p14:creationId xmlns:p14="http://schemas.microsoft.com/office/powerpoint/2010/main" val="154284651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2E20B-1D3F-4D75-B64E-607BE4ECF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0A36B-399A-AEFB-A52B-90F491E45170}"/>
              </a:ext>
            </a:extLst>
          </p:cNvPr>
          <p:cNvSpPr/>
          <p:nvPr/>
        </p:nvSpPr>
        <p:spPr>
          <a:xfrm>
            <a:off x="0" y="2543463"/>
            <a:ext cx="23399750" cy="7368599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b="1" i="1" dirty="0">
                <a:solidFill>
                  <a:srgbClr val="1437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5498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Iżda Pietru qallu:</a:t>
            </a:r>
          </a:p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pl-PL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</a:t>
            </a: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pl-PL" sz="15498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pl-PL" sz="15498" b="1" i="1" dirty="0">
                <a:solidFill>
                  <a:srgbClr val="1437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“Ma nafx x’inti tgħid, sieħeb”</a:t>
            </a:r>
            <a:endParaRPr lang="mt-MT" sz="15498" b="1" i="1" dirty="0">
              <a:solidFill>
                <a:srgbClr val="14374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65985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170694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U minnufih, kif kien għadu jitkellem, is-serduk idden. U l-Mulej dar u ħares lejn Pietru; u Pietru ftakar fil-kelma li l-Mulej</a:t>
            </a:r>
            <a:endParaRPr lang="en-GB" sz="15498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18838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357D0-AEC9-174A-1045-FF57F0148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0BC7CCC-0740-4BC7-5D96-0D5B7908A147}"/>
              </a:ext>
            </a:extLst>
          </p:cNvPr>
          <p:cNvSpPr/>
          <p:nvPr/>
        </p:nvSpPr>
        <p:spPr>
          <a:xfrm>
            <a:off x="387191" y="170694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kien qallu: </a:t>
            </a:r>
            <a:r>
              <a:rPr lang="mt-MT" sz="15498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“Illum, qabel ma jidden is-serduk, inti tkun ġa ċħadtni tliet darbiet”.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U ħareġ ’il barra jibki b’qalbu maqsuma. </a:t>
            </a:r>
          </a:p>
        </p:txBody>
      </p:sp>
    </p:spTree>
    <p:extLst>
      <p:ext uri="{BB962C8B-B14F-4D97-AF65-F5344CB8AC3E}">
        <p14:creationId xmlns:p14="http://schemas.microsoft.com/office/powerpoint/2010/main" val="38214845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EE0BD-D16A-0C44-B859-6650499F9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1D5BA18-17C7-B217-150C-E307C9ED875D}"/>
              </a:ext>
            </a:extLst>
          </p:cNvPr>
          <p:cNvSpPr/>
          <p:nvPr/>
        </p:nvSpPr>
        <p:spPr>
          <a:xfrm>
            <a:off x="387191" y="170694"/>
            <a:ext cx="22625368" cy="12138495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L-irġiel li kienu qegħdin iżommu lil Ġesù bdew jgħadduh biż-żufjett u </a:t>
            </a:r>
            <a:r>
              <a:rPr lang="mt-MT" sz="15498" spc="-3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jsawtuh, u għattewlu wiċċu u 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bdew jistaqsuh u jgħidulu:</a:t>
            </a:r>
            <a:r>
              <a:rPr lang="mt-MT" sz="15498" spc="-3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endParaRPr lang="en-GB" sz="15498" spc="-3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531862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191" y="3577015"/>
            <a:ext cx="22625368" cy="5445957"/>
          </a:xfrm>
          <a:prstGeom prst="rect">
            <a:avLst/>
          </a:prstGeom>
        </p:spPr>
        <p:txBody>
          <a:bodyPr wrap="square" lIns="211685" tIns="105844" rIns="211685" bIns="105844">
            <a:spAutoFit/>
          </a:bodyPr>
          <a:lstStyle/>
          <a:p>
            <a:pPr defTabSz="1954335" fontAlgn="auto">
              <a:spcBef>
                <a:spcPts val="0"/>
              </a:spcBef>
              <a:spcAft>
                <a:spcPts val="0"/>
              </a:spcAft>
            </a:pPr>
            <a:r>
              <a:rPr lang="en-GB" sz="15498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P:</a:t>
            </a:r>
            <a:r>
              <a:rPr lang="mt-MT" sz="15498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mt-MT" sz="17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“</a:t>
            </a:r>
            <a:r>
              <a:rPr lang="sv-SE" sz="17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Aqta’ min tahielek din id-daqqa!</a:t>
            </a:r>
            <a:r>
              <a:rPr lang="mt-MT" sz="17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369392878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1519</TotalTime>
  <Words>3075</Words>
  <Application>Microsoft Office PowerPoint</Application>
  <PresentationFormat>Custom</PresentationFormat>
  <Paragraphs>351</Paragraphs>
  <Slides>189</Slides>
  <Notes>14</Notes>
  <HiddenSlides>0</HiddenSlides>
  <MMClips>2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189</vt:i4>
      </vt:variant>
    </vt:vector>
  </HeadingPairs>
  <TitlesOfParts>
    <vt:vector size="204" baseType="lpstr">
      <vt:lpstr>Arial</vt:lpstr>
      <vt:lpstr>Calibri</vt:lpstr>
      <vt:lpstr>Consolas</vt:lpstr>
      <vt:lpstr>Corbel</vt:lpstr>
      <vt:lpstr>Maltese Times Roman</vt:lpstr>
      <vt:lpstr>Segoe Script</vt:lpstr>
      <vt:lpstr>Times New Roman</vt:lpstr>
      <vt:lpstr>Wingdings</vt:lpstr>
      <vt:lpstr>Wingdings 2</vt:lpstr>
      <vt:lpstr>Wingdings 3</vt:lpstr>
      <vt:lpstr>Default Design</vt:lpstr>
      <vt:lpstr>13_Default Design</vt:lpstr>
      <vt:lpstr>3_Metro</vt:lpstr>
      <vt:lpstr>Office Theme</vt:lpstr>
      <vt:lpstr>5_Office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 Caruana</dc:creator>
  <cp:lastModifiedBy>Alfred Caruan a</cp:lastModifiedBy>
  <cp:revision>75</cp:revision>
  <dcterms:created xsi:type="dcterms:W3CDTF">2011-05-17T18:28:43Z</dcterms:created>
  <dcterms:modified xsi:type="dcterms:W3CDTF">2025-04-09T05:12:17Z</dcterms:modified>
</cp:coreProperties>
</file>