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5" r:id="rId10"/>
  </p:sldMasterIdLst>
  <p:notesMasterIdLst>
    <p:notesMasterId r:id="rId76"/>
  </p:notesMasterIdLst>
  <p:sldIdLst>
    <p:sldId id="971" r:id="rId11"/>
    <p:sldId id="990" r:id="rId12"/>
    <p:sldId id="1084" r:id="rId13"/>
    <p:sldId id="1085" r:id="rId14"/>
    <p:sldId id="1086" r:id="rId15"/>
    <p:sldId id="1087" r:id="rId16"/>
    <p:sldId id="1088" r:id="rId17"/>
    <p:sldId id="1071" r:id="rId18"/>
    <p:sldId id="917" r:id="rId19"/>
    <p:sldId id="292" r:id="rId20"/>
    <p:sldId id="719" r:id="rId21"/>
    <p:sldId id="972" r:id="rId22"/>
    <p:sldId id="973" r:id="rId23"/>
    <p:sldId id="974" r:id="rId24"/>
    <p:sldId id="1089" r:id="rId25"/>
    <p:sldId id="975" r:id="rId26"/>
    <p:sldId id="1092" r:id="rId27"/>
    <p:sldId id="976" r:id="rId28"/>
    <p:sldId id="977" r:id="rId29"/>
    <p:sldId id="978" r:id="rId30"/>
    <p:sldId id="979" r:id="rId31"/>
    <p:sldId id="980" r:id="rId32"/>
    <p:sldId id="981" r:id="rId33"/>
    <p:sldId id="1093" r:id="rId34"/>
    <p:sldId id="293" r:id="rId35"/>
    <p:sldId id="294" r:id="rId36"/>
    <p:sldId id="273" r:id="rId37"/>
    <p:sldId id="287" r:id="rId38"/>
    <p:sldId id="274" r:id="rId39"/>
    <p:sldId id="288" r:id="rId40"/>
    <p:sldId id="315" r:id="rId41"/>
    <p:sldId id="316" r:id="rId42"/>
    <p:sldId id="803" r:id="rId43"/>
    <p:sldId id="804" r:id="rId44"/>
    <p:sldId id="982" r:id="rId45"/>
    <p:sldId id="983" r:id="rId46"/>
    <p:sldId id="1094" r:id="rId47"/>
    <p:sldId id="984" r:id="rId48"/>
    <p:sldId id="1095" r:id="rId49"/>
    <p:sldId id="985" r:id="rId50"/>
    <p:sldId id="986" r:id="rId51"/>
    <p:sldId id="987" r:id="rId52"/>
    <p:sldId id="808" r:id="rId53"/>
    <p:sldId id="787" r:id="rId54"/>
    <p:sldId id="295" r:id="rId55"/>
    <p:sldId id="788" r:id="rId56"/>
    <p:sldId id="296" r:id="rId57"/>
    <p:sldId id="277" r:id="rId58"/>
    <p:sldId id="1090" r:id="rId59"/>
    <p:sldId id="988" r:id="rId60"/>
    <p:sldId id="989" r:id="rId61"/>
    <p:sldId id="1091" r:id="rId62"/>
    <p:sldId id="618" r:id="rId63"/>
    <p:sldId id="299" r:id="rId64"/>
    <p:sldId id="1073" r:id="rId65"/>
    <p:sldId id="1074" r:id="rId66"/>
    <p:sldId id="1075" r:id="rId67"/>
    <p:sldId id="1076" r:id="rId68"/>
    <p:sldId id="1077" r:id="rId69"/>
    <p:sldId id="1078" r:id="rId70"/>
    <p:sldId id="1079" r:id="rId71"/>
    <p:sldId id="1080" r:id="rId72"/>
    <p:sldId id="1081" r:id="rId73"/>
    <p:sldId id="1082" r:id="rId74"/>
    <p:sldId id="1083" r:id="rId75"/>
  </p:sldIdLst>
  <p:sldSz cx="23399750" cy="12599988"/>
  <p:notesSz cx="6858000" cy="9144000"/>
  <p:embeddedFontLst>
    <p:embeddedFont>
      <p:font typeface="Consolas" panose="020B0609020204030204" pitchFamily="49" charset="0"/>
      <p:regular r:id="rId77"/>
      <p:bold r:id="rId78"/>
      <p:italic r:id="rId79"/>
      <p:boldItalic r:id="rId80"/>
    </p:embeddedFont>
    <p:embeddedFont>
      <p:font typeface="Corbel" panose="020B0503020204020204" pitchFamily="34" charset="0"/>
      <p:regular r:id="rId81"/>
      <p:bold r:id="rId82"/>
      <p:italic r:id="rId83"/>
      <p:boldItalic r:id="rId84"/>
    </p:embeddedFont>
    <p:embeddedFont>
      <p:font typeface="Franklin Gothic Book" panose="020B0503020102020204" pitchFamily="34" charset="0"/>
      <p:regular r:id="rId85"/>
      <p:italic r:id="rId86"/>
    </p:embeddedFont>
    <p:embeddedFont>
      <p:font typeface="Maltese Times Roman" panose="02027200000000000000"/>
      <p:regular r:id="rId87"/>
      <p:bold r:id="rId88"/>
      <p:italic r:id="rId89"/>
      <p:boldItalic r:id="rId90"/>
    </p:embeddedFont>
    <p:embeddedFont>
      <p:font typeface="Wingdings 2" panose="05020102010507070707" pitchFamily="18" charset="2"/>
      <p:regular r:id="rId91"/>
    </p:embeddedFont>
    <p:embeddedFont>
      <p:font typeface="Wingdings 3" panose="05040102010807070707" pitchFamily="18" charset="2"/>
      <p:regular r:id="rId9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90C"/>
    <a:srgbClr val="02200A"/>
    <a:srgbClr val="362412"/>
    <a:srgbClr val="0000CC"/>
    <a:srgbClr val="996633"/>
    <a:srgbClr val="006600"/>
    <a:srgbClr val="392613"/>
    <a:srgbClr val="333300"/>
    <a:srgbClr val="66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711" autoAdjust="0"/>
  </p:normalViewPr>
  <p:slideViewPr>
    <p:cSldViewPr>
      <p:cViewPr>
        <p:scale>
          <a:sx n="26" d="100"/>
          <a:sy n="26" d="100"/>
        </p:scale>
        <p:origin x="522" y="780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font" Target="fonts/font3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4.fntdata"/><Relationship Id="rId95" Type="http://schemas.openxmlformats.org/officeDocument/2006/relationships/theme" Target="theme/theme1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font" Target="fonts/font15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font" Target="fonts/font11.fntdata"/><Relationship Id="rId61" Type="http://schemas.openxmlformats.org/officeDocument/2006/relationships/slide" Target="slides/slide51.xml"/><Relationship Id="rId82" Type="http://schemas.openxmlformats.org/officeDocument/2006/relationships/font" Target="fonts/font6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700E7-E0FA-E319-F127-6942BA7D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6DF3A268-EDE5-5EA8-F569-80ADAE743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7D7F3E12-6F03-4487-55E3-2C76FC3EAE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508460C-5497-3C03-D69E-644881BC2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4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3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3610-D9A7-7AC9-D85D-C826E560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3363DFA-43B3-438F-5B20-B27369F26C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326A66E-1B51-52FE-A693-41CCA5E3D6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039EB75-DD60-41CD-6D28-856B597DA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3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91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627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473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710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72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260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237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061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52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5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297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4/7/2025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esus Good Shepherd Stock Photos, Images and Backgrounds for Free Download">
            <a:extLst>
              <a:ext uri="{FF2B5EF4-FFF2-40B4-BE49-F238E27FC236}">
                <a16:creationId xmlns:a16="http://schemas.microsoft.com/office/drawing/2014/main" id="{3C319008-510C-4390-F5B2-123CF8FE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5727" y="-900806"/>
            <a:ext cx="28285478" cy="158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97817-ABCF-38B7-4909-510AD376D09D}"/>
              </a:ext>
            </a:extLst>
          </p:cNvPr>
          <p:cNvSpPr txBox="1"/>
          <p:nvPr/>
        </p:nvSpPr>
        <p:spPr>
          <a:xfrm>
            <a:off x="10917386" y="395338"/>
            <a:ext cx="12491963" cy="563231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12000" b="1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In-</a:t>
            </a:r>
            <a:r>
              <a:rPr kumimoji="0" lang="en-US" sz="12000" b="1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nagħaġ</a:t>
            </a:r>
            <a:r>
              <a:rPr kumimoji="0" lang="en-US" sz="12000" b="1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tiegħi </a:t>
            </a:r>
            <a:r>
              <a:rPr kumimoji="0" lang="en-US" sz="12000" b="1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jisimgħu</a:t>
            </a:r>
            <a:r>
              <a:rPr kumimoji="0" lang="en-US" sz="12000" b="1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2000" b="1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leħni</a:t>
            </a:r>
            <a:r>
              <a:rPr kumimoji="0" lang="en-US" sz="12000" b="1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jiena</a:t>
            </a:r>
            <a:r>
              <a:rPr kumimoji="0" lang="mt-MT" sz="12000" b="1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2000" b="1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nagħrafhom</a:t>
            </a:r>
            <a:endParaRPr lang="mt-MT" sz="12000" dirty="0">
              <a:solidFill>
                <a:srgbClr val="26190C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2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2"/>
            <a:ext cx="20609135" cy="7210649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tal-Appostli</a:t>
            </a: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3573" y="8604250"/>
            <a:ext cx="9672603" cy="1887324"/>
          </a:xfrm>
          <a:prstGeom prst="rect">
            <a:avLst/>
          </a:prstGeom>
        </p:spPr>
        <p:txBody>
          <a:bodyPr wrap="none" lIns="202448" tIns="101225" rIns="202448" bIns="101225">
            <a:spAutoFit/>
          </a:bodyPr>
          <a:lstStyle/>
          <a:p>
            <a:pPr algn="ctr">
              <a:defRPr/>
            </a:pPr>
            <a:r>
              <a:rPr lang="mt-MT" altLang="en-US" sz="1093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13:14,43-52</a:t>
            </a:r>
            <a:endParaRPr lang="en-GB" sz="1093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8038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Pawlu</a:t>
            </a:r>
            <a:r>
              <a:rPr lang="en-US" altLang="en-US" sz="15500" dirty="0">
                <a:latin typeface="Times New Roman" pitchFamily="18" charset="0"/>
              </a:rPr>
              <a:t> u Barnaba minn </a:t>
            </a:r>
            <a:r>
              <a:rPr lang="en-US" altLang="en-US" sz="15500" dirty="0" err="1">
                <a:latin typeface="Times New Roman" pitchFamily="18" charset="0"/>
              </a:rPr>
              <a:t>Perge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baqgħu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sejrin</a:t>
            </a:r>
            <a:r>
              <a:rPr lang="en-US" altLang="en-US" sz="15500" dirty="0">
                <a:latin typeface="Times New Roman" pitchFamily="18" charset="0"/>
              </a:rPr>
              <a:t> sa ma </a:t>
            </a:r>
            <a:r>
              <a:rPr lang="en-US" altLang="en-US" sz="15500" dirty="0" err="1">
                <a:latin typeface="Times New Roman" pitchFamily="18" charset="0"/>
              </a:rPr>
              <a:t>waslu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f’Antjokja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Pisidja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F’jum is-</a:t>
            </a:r>
            <a:r>
              <a:rPr lang="en-US" altLang="en-US" sz="15500" dirty="0" err="1">
                <a:latin typeface="Times New Roman" pitchFamily="18" charset="0"/>
              </a:rPr>
              <a:t>Sibt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daħlu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fis-sinagoga u </a:t>
            </a:r>
            <a:r>
              <a:rPr lang="en-US" altLang="en-US" sz="15500" dirty="0" err="1">
                <a:latin typeface="Times New Roman" pitchFamily="18" charset="0"/>
              </a:rPr>
              <a:t>qagħdu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bilqiegħda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714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215988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U meta </a:t>
            </a:r>
            <a:r>
              <a:rPr lang="en-US" altLang="en-US" sz="15500" dirty="0" err="1">
                <a:latin typeface="Times New Roman" pitchFamily="18" charset="0"/>
              </a:rPr>
              <a:t>xterdet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ġemgħa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tas-sinagoga</a:t>
            </a:r>
            <a:r>
              <a:rPr lang="en-US" altLang="en-US" sz="15500" dirty="0">
                <a:latin typeface="Times New Roman" pitchFamily="18" charset="0"/>
              </a:rPr>
              <a:t>, ħafna, kemm mil-</a:t>
            </a:r>
            <a:r>
              <a:rPr lang="en-US" altLang="en-US" sz="15500" dirty="0" err="1">
                <a:latin typeface="Times New Roman" pitchFamily="18" charset="0"/>
              </a:rPr>
              <a:t>Lhud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ukemm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mill-</a:t>
            </a:r>
            <a:r>
              <a:rPr lang="en-US" altLang="en-US" sz="15500" dirty="0" err="1">
                <a:latin typeface="Times New Roman" pitchFamily="18" charset="0"/>
              </a:rPr>
              <a:t>prosèliti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twajba</a:t>
            </a:r>
            <a:r>
              <a:rPr lang="en-US" altLang="en-US" sz="15500" dirty="0">
                <a:latin typeface="Times New Roman" pitchFamily="18" charset="0"/>
              </a:rPr>
              <a:t>, marru ma’ Pawlu u ma’ Barnaba, </a:t>
            </a:r>
          </a:p>
        </p:txBody>
      </p:sp>
    </p:spTree>
    <p:extLst>
      <p:ext uri="{BB962C8B-B14F-4D97-AF65-F5344CB8AC3E}">
        <p14:creationId xmlns:p14="http://schemas.microsoft.com/office/powerpoint/2010/main" val="128465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3460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5500" dirty="0">
                <a:latin typeface="Times New Roman" pitchFamily="18" charset="0"/>
              </a:rPr>
              <a:t>u dawn ħeġġewhom biex jibqgħu fil-grazzja ta’ Alla.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5500" dirty="0">
                <a:latin typeface="Times New Roman" pitchFamily="18" charset="0"/>
              </a:rPr>
              <a:t>Is-Sibt ta’ wara, tista’ tgħid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il-belt kollha </a:t>
            </a:r>
            <a:r>
              <a:rPr lang="en-US" altLang="en-US" sz="15500" dirty="0" err="1">
                <a:latin typeface="Times New Roman" pitchFamily="18" charset="0"/>
              </a:rPr>
              <a:t>nġabret</a:t>
            </a:r>
            <a:r>
              <a:rPr lang="en-US" altLang="en-US" sz="15500" dirty="0">
                <a:latin typeface="Times New Roman" pitchFamily="18" charset="0"/>
              </a:rPr>
              <a:t> biex tisma’ l-</a:t>
            </a:r>
            <a:r>
              <a:rPr lang="en-US" altLang="en-US" sz="15500" dirty="0" err="1">
                <a:latin typeface="Times New Roman" pitchFamily="18" charset="0"/>
              </a:rPr>
              <a:t>kelma</a:t>
            </a:r>
            <a:r>
              <a:rPr lang="en-US" altLang="en-US" sz="15500" dirty="0">
                <a:latin typeface="Times New Roman" pitchFamily="18" charset="0"/>
              </a:rPr>
              <a:t> tal-Mulej. </a:t>
            </a:r>
          </a:p>
        </p:txBody>
      </p:sp>
    </p:spTree>
    <p:extLst>
      <p:ext uri="{BB962C8B-B14F-4D97-AF65-F5344CB8AC3E}">
        <p14:creationId xmlns:p14="http://schemas.microsoft.com/office/powerpoint/2010/main" val="392436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0C3FB-E639-CD91-1D10-2E9379937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61836FF0-7584-64AF-6E8E-451CF3F3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Lhud</a:t>
            </a:r>
            <a:r>
              <a:rPr lang="en-US" altLang="en-US" sz="15500" dirty="0">
                <a:latin typeface="Times New Roman" pitchFamily="18" charset="0"/>
              </a:rPr>
              <a:t>, meta raw il-</a:t>
            </a:r>
            <a:r>
              <a:rPr lang="en-US" altLang="en-US" sz="15500" dirty="0" err="1">
                <a:latin typeface="Times New Roman" pitchFamily="18" charset="0"/>
              </a:rPr>
              <a:t>folol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imtlew</a:t>
            </a:r>
            <a:r>
              <a:rPr lang="en-US" altLang="en-US" sz="15500" dirty="0">
                <a:latin typeface="Times New Roman" pitchFamily="18" charset="0"/>
              </a:rPr>
              <a:t> bl-</a:t>
            </a:r>
            <a:r>
              <a:rPr lang="en-US" altLang="en-US" sz="15500" dirty="0" err="1">
                <a:latin typeface="Times New Roman" pitchFamily="18" charset="0"/>
              </a:rPr>
              <a:t>għira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bdew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imieru</a:t>
            </a:r>
            <a:r>
              <a:rPr lang="en-US" altLang="en-US" sz="15500" dirty="0">
                <a:latin typeface="Times New Roman" pitchFamily="18" charset="0"/>
              </a:rPr>
              <a:t> lil Pawlu u </a:t>
            </a:r>
            <a:r>
              <a:rPr lang="en-US" altLang="en-US" sz="15500" dirty="0" err="1">
                <a:latin typeface="Times New Roman" pitchFamily="18" charset="0"/>
              </a:rPr>
              <a:t>jidgħulu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965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3812512"/>
            <a:ext cx="23399750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Imma</a:t>
            </a:r>
            <a:r>
              <a:rPr lang="en-US" altLang="en-US" sz="15500" dirty="0">
                <a:latin typeface="Times New Roman" pitchFamily="18" charset="0"/>
              </a:rPr>
              <a:t> Pawlu u Barnaba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bil-kuraġġ</a:t>
            </a:r>
            <a:r>
              <a:rPr lang="en-US" altLang="en-US" sz="15500" dirty="0">
                <a:latin typeface="Times New Roman" pitchFamily="18" charset="0"/>
              </a:rPr>
              <a:t> kollu </a:t>
            </a:r>
            <a:r>
              <a:rPr lang="en-US" altLang="en-US" sz="15500" dirty="0" err="1">
                <a:latin typeface="Times New Roman" pitchFamily="18" charset="0"/>
              </a:rPr>
              <a:t>qalu</a:t>
            </a:r>
            <a:r>
              <a:rPr lang="en-US" altLang="en-US" sz="15500" dirty="0">
                <a:latin typeface="Times New Roman" pitchFamily="18" charset="0"/>
              </a:rPr>
              <a:t>:</a:t>
            </a:r>
            <a:endParaRPr lang="en-US" altLang="en-US" sz="15500" dirty="0">
              <a:solidFill>
                <a:srgbClr val="02200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47D7C-9421-7FD5-0E4F-C05663D94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0D757716-DBC0-757E-36FA-51269E05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“Hekk kien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meħtieġ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titħabbar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altLang="en-US" sz="15500" dirty="0">
              <a:solidFill>
                <a:srgbClr val="02200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4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Billi intom</a:t>
            </a:r>
            <a:r>
              <a:rPr lang="mt-MT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twarrbuha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jidhrilkom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tistħoqqilkomx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dejjem, aħna se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nduru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il-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pagani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528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234609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hekkordnalna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22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l-Mulej: </a:t>
            </a:r>
            <a:endParaRPr lang="mt-MT" altLang="en-US" sz="15500" b="1" i="1" dirty="0">
              <a:solidFill>
                <a:srgbClr val="022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għamiltek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dawl </a:t>
            </a:r>
            <a:endParaRPr lang="mt-MT" altLang="en-US" sz="15500" b="1" i="1" dirty="0">
              <a:solidFill>
                <a:srgbClr val="022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twassal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22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 </a:t>
            </a:r>
            <a:r>
              <a:rPr lang="en-US" altLang="en-US" sz="15500" b="1" i="1" dirty="0" err="1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truf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</a:t>
            </a:r>
            <a:r>
              <a:rPr lang="mt-MT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solidFill>
                  <a:srgbClr val="022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8185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215988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spc="-300" dirty="0">
                <a:latin typeface="Times New Roman" pitchFamily="18" charset="0"/>
              </a:rPr>
              <a:t>Il-</a:t>
            </a:r>
            <a:r>
              <a:rPr lang="en-US" altLang="en-US" sz="15500" spc="-300" dirty="0" err="1">
                <a:latin typeface="Times New Roman" pitchFamily="18" charset="0"/>
              </a:rPr>
              <a:t>pagani</a:t>
            </a:r>
            <a:r>
              <a:rPr lang="en-US" altLang="en-US" sz="15500" spc="-300" dirty="0">
                <a:latin typeface="Times New Roman" pitchFamily="18" charset="0"/>
              </a:rPr>
              <a:t>, meta </a:t>
            </a:r>
            <a:r>
              <a:rPr lang="en-US" altLang="en-US" sz="15500" spc="-300" dirty="0" err="1">
                <a:latin typeface="Times New Roman" pitchFamily="18" charset="0"/>
              </a:rPr>
              <a:t>semgħu</a:t>
            </a:r>
            <a:r>
              <a:rPr lang="mt-MT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>
                <a:latin typeface="Times New Roman" pitchFamily="18" charset="0"/>
              </a:rPr>
              <a:t>dan, </a:t>
            </a:r>
            <a:r>
              <a:rPr lang="en-US" altLang="en-US" sz="15500" spc="-300" dirty="0" err="1">
                <a:latin typeface="Times New Roman" pitchFamily="18" charset="0"/>
              </a:rPr>
              <a:t>bdew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jifirħu</a:t>
            </a:r>
            <a:r>
              <a:rPr lang="en-US" altLang="en-US" sz="15500" spc="-300" dirty="0">
                <a:latin typeface="Times New Roman" pitchFamily="18" charset="0"/>
              </a:rPr>
              <a:t> u </a:t>
            </a:r>
            <a:r>
              <a:rPr lang="en-US" altLang="en-US" sz="15500" spc="-300" dirty="0" err="1">
                <a:latin typeface="Times New Roman" pitchFamily="18" charset="0"/>
              </a:rPr>
              <a:t>jigglorifikaw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endParaRPr lang="mt-MT" altLang="en-US" sz="15500" spc="-3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spc="-300" dirty="0">
                <a:latin typeface="Times New Roman" pitchFamily="18" charset="0"/>
              </a:rPr>
              <a:t>il-</a:t>
            </a:r>
            <a:r>
              <a:rPr lang="en-US" altLang="en-US" sz="15500" spc="-300" dirty="0" err="1">
                <a:latin typeface="Times New Roman" pitchFamily="18" charset="0"/>
              </a:rPr>
              <a:t>kelma</a:t>
            </a:r>
            <a:r>
              <a:rPr lang="en-US" altLang="en-US" sz="15500" spc="-300" dirty="0">
                <a:latin typeface="Times New Roman" pitchFamily="18" charset="0"/>
              </a:rPr>
              <a:t> tal-Mulej, u dawk kollha li kienu </a:t>
            </a:r>
            <a:r>
              <a:rPr lang="en-US" altLang="en-US" sz="15500" spc="-300" dirty="0" err="1">
                <a:latin typeface="Times New Roman" pitchFamily="18" charset="0"/>
              </a:rPr>
              <a:t>magħżula</a:t>
            </a:r>
            <a:r>
              <a:rPr lang="en-US" altLang="en-US" sz="15500" spc="-300" dirty="0">
                <a:latin typeface="Times New Roman" pitchFamily="18" charset="0"/>
              </a:rPr>
              <a:t> għall-</a:t>
            </a:r>
            <a:r>
              <a:rPr lang="en-US" altLang="en-US" sz="15500" spc="-300" dirty="0" err="1">
                <a:latin typeface="Times New Roman" pitchFamily="18" charset="0"/>
              </a:rPr>
              <a:t>ħajja</a:t>
            </a:r>
            <a:r>
              <a:rPr lang="en-US" altLang="en-US" sz="15500" spc="-300" dirty="0">
                <a:latin typeface="Times New Roman" pitchFamily="18" charset="0"/>
              </a:rPr>
              <a:t> ta’ dejjem </a:t>
            </a:r>
            <a:r>
              <a:rPr lang="en-US" altLang="en-US" sz="15500" spc="-300" dirty="0" err="1">
                <a:latin typeface="Times New Roman" pitchFamily="18" charset="0"/>
              </a:rPr>
              <a:t>emmnu</a:t>
            </a:r>
            <a:r>
              <a:rPr lang="en-US" altLang="en-US" sz="15500" spc="-300" dirty="0">
                <a:latin typeface="Times New Roman" pitchFamily="18" charset="0"/>
              </a:rPr>
              <a:t>.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171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Hekk il-</a:t>
            </a:r>
            <a:r>
              <a:rPr lang="en-US" altLang="en-US" sz="15500" dirty="0" err="1">
                <a:latin typeface="Times New Roman" pitchFamily="18" charset="0"/>
              </a:rPr>
              <a:t>kelma</a:t>
            </a:r>
            <a:r>
              <a:rPr lang="en-US" altLang="en-US" sz="15500" dirty="0">
                <a:latin typeface="Times New Roman" pitchFamily="18" charset="0"/>
              </a:rPr>
              <a:t> tal-Mulej </a:t>
            </a:r>
            <a:r>
              <a:rPr lang="en-US" altLang="en-US" sz="15500" dirty="0" err="1">
                <a:latin typeface="Times New Roman" pitchFamily="18" charset="0"/>
              </a:rPr>
              <a:t>baqgħet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tixtered</a:t>
            </a:r>
            <a:r>
              <a:rPr lang="en-US" altLang="en-US" sz="15500" dirty="0">
                <a:latin typeface="Times New Roman" pitchFamily="18" charset="0"/>
              </a:rPr>
              <a:t> mal-art kollha. </a:t>
            </a:r>
          </a:p>
        </p:txBody>
      </p:sp>
    </p:spTree>
    <p:extLst>
      <p:ext uri="{BB962C8B-B14F-4D97-AF65-F5344CB8AC3E}">
        <p14:creationId xmlns:p14="http://schemas.microsoft.com/office/powerpoint/2010/main" val="4058518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Imma l-</a:t>
            </a:r>
            <a:r>
              <a:rPr lang="en-US" altLang="en-US" sz="15500" dirty="0" err="1">
                <a:latin typeface="Times New Roman" pitchFamily="18" charset="0"/>
              </a:rPr>
              <a:t>Lhud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xewxu</a:t>
            </a:r>
            <a:r>
              <a:rPr lang="en-US" altLang="en-US" sz="15500" dirty="0">
                <a:latin typeface="Times New Roman" pitchFamily="18" charset="0"/>
              </a:rPr>
              <a:t> n-</a:t>
            </a:r>
            <a:r>
              <a:rPr lang="en-US" altLang="en-US" sz="15500" dirty="0" err="1">
                <a:latin typeface="Times New Roman" pitchFamily="18" charset="0"/>
              </a:rPr>
              <a:t>nisa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twajba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magħrufa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wkoll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kbarat</a:t>
            </a:r>
            <a:r>
              <a:rPr lang="en-US" altLang="en-US" sz="15500" dirty="0">
                <a:latin typeface="Times New Roman" pitchFamily="18" charset="0"/>
              </a:rPr>
              <a:t> tal-belt,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09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428038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</a:rPr>
              <a:t>qajmu</a:t>
            </a:r>
            <a:r>
              <a:rPr lang="en-US" altLang="en-US" sz="15500" dirty="0">
                <a:latin typeface="Times New Roman" pitchFamily="18" charset="0"/>
              </a:rPr>
              <a:t> persekuzzjoni </a:t>
            </a:r>
            <a:r>
              <a:rPr lang="en-US" altLang="en-US" sz="15500" dirty="0" err="1">
                <a:latin typeface="Times New Roman" pitchFamily="18" charset="0"/>
              </a:rPr>
              <a:t>kontra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Pawlu</a:t>
            </a:r>
            <a:r>
              <a:rPr lang="en-US" altLang="en-US" sz="15500" dirty="0">
                <a:latin typeface="Times New Roman" pitchFamily="18" charset="0"/>
              </a:rPr>
              <a:t> u Barnaba u </a:t>
            </a:r>
            <a:r>
              <a:rPr lang="en-US" altLang="en-US" sz="15500" dirty="0" err="1">
                <a:latin typeface="Times New Roman" pitchFamily="18" charset="0"/>
              </a:rPr>
              <a:t>keċċewhom</a:t>
            </a:r>
            <a:r>
              <a:rPr lang="en-US" altLang="en-US" sz="15500" dirty="0">
                <a:latin typeface="Times New Roman" pitchFamily="18" charset="0"/>
              </a:rPr>
              <a:t> ’il barra minn </a:t>
            </a:r>
            <a:r>
              <a:rPr lang="en-US" altLang="en-US" sz="15500" dirty="0" err="1">
                <a:latin typeface="Times New Roman" pitchFamily="18" charset="0"/>
              </a:rPr>
              <a:t>arthom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endParaRPr lang="en-US" altLang="en-US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6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8F7B8-CE7D-A1D9-AB18-83C20AD2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4AEC9D2-00A9-F89A-C98D-428C9842C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88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Huma </a:t>
            </a:r>
            <a:r>
              <a:rPr lang="en-US" altLang="en-US" sz="15500" dirty="0" err="1">
                <a:latin typeface="Times New Roman" pitchFamily="18" charset="0"/>
              </a:rPr>
              <a:t>farfru</a:t>
            </a:r>
            <a:r>
              <a:rPr lang="en-US" altLang="en-US" sz="15500" dirty="0">
                <a:latin typeface="Times New Roman" pitchFamily="18" charset="0"/>
              </a:rPr>
              <a:t> għal fuqhom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it-</a:t>
            </a:r>
            <a:r>
              <a:rPr lang="en-US" altLang="en-US" sz="15500" dirty="0" err="1">
                <a:latin typeface="Times New Roman" pitchFamily="18" charset="0"/>
              </a:rPr>
              <a:t>trab</a:t>
            </a:r>
            <a:r>
              <a:rPr lang="en-US" altLang="en-US" sz="15500" dirty="0">
                <a:latin typeface="Times New Roman" pitchFamily="18" charset="0"/>
              </a:rPr>
              <a:t> minn ma’ </a:t>
            </a:r>
            <a:r>
              <a:rPr lang="en-US" altLang="en-US" sz="15500" dirty="0" err="1">
                <a:latin typeface="Times New Roman" pitchFamily="18" charset="0"/>
              </a:rPr>
              <a:t>riġlejhom</a:t>
            </a:r>
            <a:r>
              <a:rPr lang="en-US" altLang="en-US" sz="15500" dirty="0">
                <a:latin typeface="Times New Roman" pitchFamily="18" charset="0"/>
              </a:rPr>
              <a:t> u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marru </a:t>
            </a:r>
            <a:r>
              <a:rPr lang="en-US" altLang="en-US" sz="15500" spc="-300" dirty="0" err="1">
                <a:latin typeface="Times New Roman" pitchFamily="18" charset="0"/>
              </a:rPr>
              <a:t>Ikonju</a:t>
            </a:r>
            <a:r>
              <a:rPr lang="en-US" altLang="en-US" sz="15500" spc="-300" dirty="0">
                <a:latin typeface="Times New Roman" pitchFamily="18" charset="0"/>
              </a:rPr>
              <a:t>. Iżda d-</a:t>
            </a:r>
            <a:r>
              <a:rPr lang="en-US" altLang="en-US" sz="15500" spc="-300" dirty="0" err="1">
                <a:latin typeface="Times New Roman" pitchFamily="18" charset="0"/>
              </a:rPr>
              <a:t>dixxipli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mtlew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bil-ferħ</a:t>
            </a:r>
            <a:r>
              <a:rPr lang="en-US" altLang="en-US" sz="15500" spc="-300" dirty="0">
                <a:latin typeface="Times New Roman" pitchFamily="18" charset="0"/>
              </a:rPr>
              <a:t> u </a:t>
            </a:r>
            <a:endParaRPr lang="mt-MT" altLang="en-US" sz="15500" spc="-3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spc="-300" dirty="0">
                <a:latin typeface="Times New Roman" pitchFamily="18" charset="0"/>
              </a:rPr>
              <a:t>bl-</a:t>
            </a:r>
            <a:r>
              <a:rPr lang="en-US" altLang="en-US" sz="15500" spc="-300" dirty="0" err="1">
                <a:latin typeface="Times New Roman" pitchFamily="18" charset="0"/>
              </a:rPr>
              <a:t>Ispirtu</a:t>
            </a:r>
            <a:r>
              <a:rPr lang="en-US" altLang="en-US" sz="15500" spc="-300" dirty="0">
                <a:latin typeface="Times New Roman" pitchFamily="18" charset="0"/>
              </a:rPr>
              <a:t> s-Santu.</a:t>
            </a:r>
          </a:p>
        </p:txBody>
      </p:sp>
    </p:spTree>
    <p:extLst>
      <p:ext uri="{BB962C8B-B14F-4D97-AF65-F5344CB8AC3E}">
        <p14:creationId xmlns:p14="http://schemas.microsoft.com/office/powerpoint/2010/main" val="2244556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813306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41233" y="3228160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n-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mergħa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3450"/>
            <a:ext cx="2204845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fl-art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ferrieħi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810325" y="2656656"/>
            <a:ext cx="21962440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n-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mergħa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84109" y="1314919"/>
            <a:ext cx="22412440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afu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Jaħweh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ħalaqna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tal-mergħa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8423" y="2513780"/>
            <a:ext cx="21962440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n-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mergħa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84109" y="1085020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il-fedeltà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8423" y="2085152"/>
            <a:ext cx="21999869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n-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mergħa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0" y="1500084"/>
            <a:ext cx="23399750" cy="9567554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Apokalissi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San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Apok 7:9,14b-17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Jiena, </a:t>
            </a:r>
            <a:r>
              <a:rPr lang="en-US" altLang="en-US" sz="15500" dirty="0" err="1">
                <a:latin typeface="Times New Roman" pitchFamily="18" charset="0"/>
              </a:rPr>
              <a:t>Ġwanni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ħarist</a:t>
            </a:r>
            <a:r>
              <a:rPr lang="en-US" altLang="en-US" sz="15500" dirty="0">
                <a:latin typeface="Times New Roman" pitchFamily="18" charset="0"/>
              </a:rPr>
              <a:t>, u ara, kien hemm </a:t>
            </a:r>
            <a:r>
              <a:rPr lang="en-US" altLang="en-US" sz="15500" dirty="0" err="1">
                <a:latin typeface="Times New Roman" pitchFamily="18" charset="0"/>
              </a:rPr>
              <a:t>kotra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kbira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ħadd</a:t>
            </a:r>
            <a:r>
              <a:rPr lang="en-US" altLang="en-US" sz="15500" dirty="0">
                <a:latin typeface="Times New Roman" pitchFamily="18" charset="0"/>
              </a:rPr>
              <a:t> ma </a:t>
            </a:r>
            <a:r>
              <a:rPr lang="en-US" altLang="en-US" sz="15500" dirty="0" err="1">
                <a:latin typeface="Times New Roman" pitchFamily="18" charset="0"/>
              </a:rPr>
              <a:t>jista</a:t>
            </a:r>
            <a:r>
              <a:rPr lang="en-US" altLang="en-US" sz="15500" dirty="0">
                <a:latin typeface="Times New Roman" pitchFamily="18" charset="0"/>
              </a:rPr>
              <a:t>’ </a:t>
            </a:r>
            <a:r>
              <a:rPr lang="en-US" altLang="en-US" sz="15500" dirty="0" err="1">
                <a:latin typeface="Times New Roman" pitchFamily="18" charset="0"/>
              </a:rPr>
              <a:t>jgħoddha</a:t>
            </a:r>
            <a:r>
              <a:rPr lang="en-US" altLang="en-US" sz="15500" dirty="0">
                <a:latin typeface="Times New Roman" pitchFamily="18" charset="0"/>
              </a:rPr>
              <a:t>, minn kull ġens u </a:t>
            </a:r>
            <a:r>
              <a:rPr lang="en-US" altLang="en-US" sz="15500" dirty="0" err="1">
                <a:latin typeface="Times New Roman" pitchFamily="18" charset="0"/>
              </a:rPr>
              <a:t>tribù</a:t>
            </a:r>
            <a:r>
              <a:rPr lang="en-US" altLang="en-US" sz="15500" dirty="0">
                <a:latin typeface="Times New Roman" pitchFamily="18" charset="0"/>
              </a:rPr>
              <a:t>, minn kull </a:t>
            </a:r>
            <a:r>
              <a:rPr lang="en-US" altLang="en-US" sz="15500" dirty="0" err="1">
                <a:latin typeface="Times New Roman" pitchFamily="18" charset="0"/>
              </a:rPr>
              <a:t>poplu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lsien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weqfin </a:t>
            </a:r>
            <a:r>
              <a:rPr lang="en-US" altLang="en-US" sz="15500" dirty="0" err="1">
                <a:latin typeface="Times New Roman" pitchFamily="18" charset="0"/>
              </a:rPr>
              <a:t>quddiem</a:t>
            </a:r>
            <a:r>
              <a:rPr lang="en-US" altLang="en-US" sz="15500" dirty="0">
                <a:latin typeface="Times New Roman" pitchFamily="18" charset="0"/>
              </a:rPr>
              <a:t> it-</a:t>
            </a:r>
            <a:r>
              <a:rPr lang="en-US" altLang="en-US" sz="15500" dirty="0" err="1">
                <a:latin typeface="Times New Roman" pitchFamily="18" charset="0"/>
              </a:rPr>
              <a:t>tron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quddiem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Ħaruf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lebsin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ilbiesi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twal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bojod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itchFamily="18" charset="0"/>
              </a:rPr>
              <a:t>bil-friegħi</a:t>
            </a:r>
            <a:r>
              <a:rPr lang="en-US" altLang="en-US" sz="15500" dirty="0">
                <a:latin typeface="Times New Roman" pitchFamily="18" charset="0"/>
              </a:rPr>
              <a:t> tal-palm </a:t>
            </a:r>
            <a:r>
              <a:rPr lang="en-US" altLang="en-US" sz="15500" dirty="0" err="1">
                <a:latin typeface="Times New Roman" pitchFamily="18" charset="0"/>
              </a:rPr>
              <a:t>f’idejhom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261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5005940"/>
            <a:ext cx="23378145" cy="25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U wieħed mix-</a:t>
            </a:r>
            <a:r>
              <a:rPr lang="en-US" altLang="en-US" sz="15500" dirty="0" err="1">
                <a:latin typeface="Times New Roman" pitchFamily="18" charset="0"/>
              </a:rPr>
              <a:t>Xjuħ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qalli</a:t>
            </a:r>
            <a:r>
              <a:rPr lang="en-US" altLang="en-US" sz="15500" dirty="0">
                <a:latin typeface="Times New Roman" pitchFamily="18" charset="0"/>
              </a:rPr>
              <a:t>: </a:t>
            </a:r>
          </a:p>
        </p:txBody>
      </p:sp>
    </p:spTree>
    <p:extLst>
      <p:ext uri="{BB962C8B-B14F-4D97-AF65-F5344CB8AC3E}">
        <p14:creationId xmlns:p14="http://schemas.microsoft.com/office/powerpoint/2010/main" val="3867471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6FFF9-31B8-15C9-6338-2C65D68B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643EC14-6A34-18E1-9AD8-E5CC772C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“Dawn huma dawk li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ġejjin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mit-taħbit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ilbiesi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tagħhom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ħasluhom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bajduhom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2619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Ħaruf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7849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jinsabu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Alla,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lejl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nhar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jaqduh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tiegħu; </a:t>
            </a:r>
          </a:p>
        </p:txBody>
      </p:sp>
    </p:spTree>
    <p:extLst>
      <p:ext uri="{BB962C8B-B14F-4D97-AF65-F5344CB8AC3E}">
        <p14:creationId xmlns:p14="http://schemas.microsoft.com/office/powerpoint/2010/main" val="3022354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389CD-D9B8-10F4-8845-FC66D3A9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FA7051D-7137-CFD2-8591-A34F2637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dak li qiegħed fuq it-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mt-MT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jeħodhom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jgħammru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kenn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</a:t>
            </a:r>
          </a:p>
        </p:txBody>
      </p:sp>
    </p:spTree>
    <p:extLst>
      <p:ext uri="{BB962C8B-B14F-4D97-AF65-F5344CB8AC3E}">
        <p14:creationId xmlns:p14="http://schemas.microsoft.com/office/powerpoint/2010/main" val="292091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jbatux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ġuħ, anqas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għatx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jagħmel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bihom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ix-xemx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taħkimhomx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anqas ebda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għomma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32783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ladarba l-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Ħaruf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hemm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f’nofs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ikun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ir-ragħaj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tagħhom; </a:t>
            </a:r>
          </a:p>
        </p:txBody>
      </p:sp>
    </p:spTree>
    <p:extLst>
      <p:ext uri="{BB962C8B-B14F-4D97-AF65-F5344CB8AC3E}">
        <p14:creationId xmlns:p14="http://schemas.microsoft.com/office/powerpoint/2010/main" val="1922686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3460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hu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jwassalhom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ilmijiettal-għejun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Alla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jixxuttalhom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demgħa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għajnejhom</a:t>
            </a:r>
            <a:r>
              <a:rPr lang="en-US" altLang="en-US" sz="15500" b="1" i="1" dirty="0">
                <a:solidFill>
                  <a:srgbClr val="261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62419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4109" y="227764"/>
            <a:ext cx="2239448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Jiena r-ragħaj it-tajjeb, </a:t>
            </a: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il-Mulej; </a:t>
            </a: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jiena nagħraf in-nagħaġ tiegħi,</a:t>
            </a:r>
          </a:p>
          <a:p>
            <a:pPr algn="ctr" eaLnBrk="1" hangingPunct="1"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n-nagħaġ tiegħi jagħrfu lili.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550931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10:27-30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5005146"/>
            <a:ext cx="23399750" cy="25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B054A-D586-8765-2A88-7D42BC7E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C187310-902E-E665-4094-79BEF449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306"/>
            <a:ext cx="23399749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jiena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jiena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dejjem;</a:t>
            </a:r>
          </a:p>
        </p:txBody>
      </p:sp>
    </p:spTree>
    <p:extLst>
      <p:ext uri="{BB962C8B-B14F-4D97-AF65-F5344CB8AC3E}">
        <p14:creationId xmlns:p14="http://schemas.microsoft.com/office/powerpoint/2010/main" val="129235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2619878"/>
            <a:ext cx="23399750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huma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jintilfu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jaħtafhomli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4195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Missieri, li tahomli, hu akbar 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kulħadd,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jaħtafhom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id il-Missier. </a:t>
            </a:r>
          </a:p>
        </p:txBody>
      </p:sp>
    </p:spTree>
    <p:extLst>
      <p:ext uri="{BB962C8B-B14F-4D97-AF65-F5344CB8AC3E}">
        <p14:creationId xmlns:p14="http://schemas.microsoft.com/office/powerpoint/2010/main" val="1839343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B401E-F1E4-ED12-D685-9A0D9A7FA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69A8D43-F240-9E1E-A5E0-6A2A2F3A7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3813306"/>
            <a:ext cx="2271954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 u l-Missier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3308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31313"/>
      </p:ext>
    </p:extLst>
  </p:cSld>
  <p:clrMapOvr>
    <a:masterClrMapping/>
  </p:clrMapOvr>
  <p:transition spd="slow">
    <p:fade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1461</TotalTime>
  <Words>994</Words>
  <Application>Microsoft Office PowerPoint</Application>
  <PresentationFormat>Custom</PresentationFormat>
  <Paragraphs>147</Paragraphs>
  <Slides>65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65</vt:i4>
      </vt:variant>
    </vt:vector>
  </HeadingPairs>
  <TitlesOfParts>
    <vt:vector size="85" baseType="lpstr">
      <vt:lpstr>Corbel</vt:lpstr>
      <vt:lpstr>Arial</vt:lpstr>
      <vt:lpstr>Maltese Times Roman</vt:lpstr>
      <vt:lpstr>Wingdings</vt:lpstr>
      <vt:lpstr>Franklin Gothic Book</vt:lpstr>
      <vt:lpstr>Wingdings 2</vt:lpstr>
      <vt:lpstr>Times New Roman</vt:lpstr>
      <vt:lpstr>Calibri</vt:lpstr>
      <vt:lpstr>Wingdings 3</vt:lpstr>
      <vt:lpstr>Consolas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 tal-Apokalissi ta’ San Ġwann Appostlu Apok 7:9,14b-17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 Caruan a</cp:lastModifiedBy>
  <cp:revision>153</cp:revision>
  <dcterms:created xsi:type="dcterms:W3CDTF">2008-12-28T11:50:57Z</dcterms:created>
  <dcterms:modified xsi:type="dcterms:W3CDTF">2025-04-07T05:28:45Z</dcterms:modified>
</cp:coreProperties>
</file>