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4305" r:id="rId9"/>
  </p:sldMasterIdLst>
  <p:notesMasterIdLst>
    <p:notesMasterId r:id="rId72"/>
  </p:notesMasterIdLst>
  <p:sldIdLst>
    <p:sldId id="971" r:id="rId10"/>
    <p:sldId id="990" r:id="rId11"/>
    <p:sldId id="1084" r:id="rId12"/>
    <p:sldId id="1085" r:id="rId13"/>
    <p:sldId id="1086" r:id="rId14"/>
    <p:sldId id="1087" r:id="rId15"/>
    <p:sldId id="1088" r:id="rId16"/>
    <p:sldId id="1071" r:id="rId17"/>
    <p:sldId id="917" r:id="rId18"/>
    <p:sldId id="292" r:id="rId19"/>
    <p:sldId id="719" r:id="rId20"/>
    <p:sldId id="1096" r:id="rId21"/>
    <p:sldId id="1097" r:id="rId22"/>
    <p:sldId id="1098" r:id="rId23"/>
    <p:sldId id="1099" r:id="rId24"/>
    <p:sldId id="1100" r:id="rId25"/>
    <p:sldId id="1101" r:id="rId26"/>
    <p:sldId id="1102" r:id="rId27"/>
    <p:sldId id="1103" r:id="rId28"/>
    <p:sldId id="293" r:id="rId29"/>
    <p:sldId id="294" r:id="rId30"/>
    <p:sldId id="273" r:id="rId31"/>
    <p:sldId id="1104" r:id="rId32"/>
    <p:sldId id="287" r:id="rId33"/>
    <p:sldId id="274" r:id="rId34"/>
    <p:sldId id="1105" r:id="rId35"/>
    <p:sldId id="288" r:id="rId36"/>
    <p:sldId id="315" r:id="rId37"/>
    <p:sldId id="1106" r:id="rId38"/>
    <p:sldId id="316" r:id="rId39"/>
    <p:sldId id="803" r:id="rId40"/>
    <p:sldId id="804" r:id="rId41"/>
    <p:sldId id="1107" r:id="rId42"/>
    <p:sldId id="1108" r:id="rId43"/>
    <p:sldId id="1109" r:id="rId44"/>
    <p:sldId id="1111" r:id="rId45"/>
    <p:sldId id="1110" r:id="rId46"/>
    <p:sldId id="1112" r:id="rId47"/>
    <p:sldId id="808" r:id="rId48"/>
    <p:sldId id="787" r:id="rId49"/>
    <p:sldId id="295" r:id="rId50"/>
    <p:sldId id="788" r:id="rId51"/>
    <p:sldId id="296" r:id="rId52"/>
    <p:sldId id="277" r:id="rId53"/>
    <p:sldId id="1113" r:id="rId54"/>
    <p:sldId id="1114" r:id="rId55"/>
    <p:sldId id="1115" r:id="rId56"/>
    <p:sldId id="1116" r:id="rId57"/>
    <p:sldId id="1117" r:id="rId58"/>
    <p:sldId id="618" r:id="rId59"/>
    <p:sldId id="1118" r:id="rId60"/>
    <p:sldId id="1073" r:id="rId61"/>
    <p:sldId id="1074" r:id="rId62"/>
    <p:sldId id="1075" r:id="rId63"/>
    <p:sldId id="1076" r:id="rId64"/>
    <p:sldId id="1077" r:id="rId65"/>
    <p:sldId id="1078" r:id="rId66"/>
    <p:sldId id="1079" r:id="rId67"/>
    <p:sldId id="1080" r:id="rId68"/>
    <p:sldId id="1081" r:id="rId69"/>
    <p:sldId id="1082" r:id="rId70"/>
    <p:sldId id="1083" r:id="rId71"/>
  </p:sldIdLst>
  <p:sldSz cx="23399750" cy="12599988"/>
  <p:notesSz cx="6858000" cy="9144000"/>
  <p:embeddedFontLst>
    <p:embeddedFont>
      <p:font typeface="Consolas" panose="020B0609020204030204" pitchFamily="49" charset="0"/>
      <p:regular r:id="rId73"/>
      <p:bold r:id="rId74"/>
      <p:italic r:id="rId75"/>
      <p:boldItalic r:id="rId76"/>
    </p:embeddedFont>
    <p:embeddedFont>
      <p:font typeface="Corbel" panose="020B0503020204020204" pitchFamily="34" charset="0"/>
      <p:regular r:id="rId77"/>
      <p:bold r:id="rId78"/>
      <p:italic r:id="rId79"/>
      <p:boldItalic r:id="rId80"/>
    </p:embeddedFont>
    <p:embeddedFont>
      <p:font typeface="Franklin Gothic Book" panose="020B0503020102020204" pitchFamily="34" charset="0"/>
      <p:regular r:id="rId81"/>
      <p:italic r:id="rId82"/>
    </p:embeddedFont>
    <p:embeddedFont>
      <p:font typeface="Maltese Times Roman" panose="02027200000000000000"/>
      <p:regular r:id="rId83"/>
      <p:bold r:id="rId84"/>
      <p:italic r:id="rId85"/>
      <p:boldItalic r:id="rId86"/>
    </p:embeddedFont>
    <p:embeddedFont>
      <p:font typeface="Wingdings 2" panose="05020102010507070707" pitchFamily="18" charset="2"/>
      <p:regular r:id="rId87"/>
    </p:embeddedFont>
    <p:embeddedFont>
      <p:font typeface="Wingdings 3" panose="05040102010807070707" pitchFamily="18" charset="2"/>
      <p:regular r:id="rId8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90C"/>
    <a:srgbClr val="02200A"/>
    <a:srgbClr val="362412"/>
    <a:srgbClr val="0000CC"/>
    <a:srgbClr val="996633"/>
    <a:srgbClr val="006600"/>
    <a:srgbClr val="392613"/>
    <a:srgbClr val="333300"/>
    <a:srgbClr val="66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94711" autoAdjust="0"/>
  </p:normalViewPr>
  <p:slideViewPr>
    <p:cSldViewPr>
      <p:cViewPr varScale="1">
        <p:scale>
          <a:sx n="37" d="100"/>
          <a:sy n="37" d="100"/>
        </p:scale>
        <p:origin x="180" y="84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font" Target="fonts/font12.fntdata"/><Relationship Id="rId89" Type="http://schemas.openxmlformats.org/officeDocument/2006/relationships/presProps" Target="presProps.xml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90" Type="http://schemas.openxmlformats.org/officeDocument/2006/relationships/viewProps" Target="viewProps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font" Target="fonts/font5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8.fntdata"/><Relationship Id="rId85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font" Target="fonts/font3.fntdata"/><Relationship Id="rId83" Type="http://schemas.openxmlformats.org/officeDocument/2006/relationships/font" Target="fonts/font11.fntdata"/><Relationship Id="rId88" Type="http://schemas.openxmlformats.org/officeDocument/2006/relationships/font" Target="fonts/font16.fnt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font" Target="fonts/font4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font" Target="fonts/font15.fntdata"/><Relationship Id="rId61" Type="http://schemas.openxmlformats.org/officeDocument/2006/relationships/slide" Target="slides/slide52.xml"/><Relationship Id="rId82" Type="http://schemas.openxmlformats.org/officeDocument/2006/relationships/font" Target="fonts/font10.fntdata"/><Relationship Id="rId19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4/22/2025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289615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94657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582021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46038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795631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159159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676072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64041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009823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18191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9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6FF6D-3A74-39CC-B7BF-7E88CC27A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555A99BB-3167-8B91-520B-27DC84E2F1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099F1428-41A3-A45D-4D65-A35AAA500F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769CC1A2-8D24-481D-9BAA-5ED9663FB7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68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540AC-C288-3E37-52DC-B424ADC90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0D475795-2143-7796-289F-452C08890C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D2B16B0F-802F-DD71-C582-4B4F6F6F31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B807115C-A969-5981-B1CD-CF492E3D5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561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2BE67-E8CB-6428-D93D-4E6E982D3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0A17B735-4207-A1B1-FD7F-9D0501F5D4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C837BF9B-6737-3B8E-D1A8-A02B17B379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D3BA703C-38EA-C7AD-887F-6941743253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57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3B09B-43D2-7319-87D0-7F258BB6D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5F676A30-A09B-93F3-D396-1C7E1D75B0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30A45E23-FB75-B6D8-EFAA-F3D3A2CEC8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29781F60-AB60-CC97-D9F5-AED5831DD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30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BF2B1-F38A-4CD6-AFE5-6BFEB956F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8CFEDF24-1F0F-300F-B3D2-0FB86FF37F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C69829F7-6578-C1F0-A855-3101562607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99707C0D-D674-7C49-D0AC-EDD3BAC046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04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14CD-246F-4A1C-9680-06011F50A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37346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2" y="504635"/>
            <a:ext cx="21059777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8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4/22/2025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4/22/2025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4/22/2025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4/22/2025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4/22/2025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4/22/2025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4/22/2025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4/22/2025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4/22/2025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4/22/2025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4/22/2025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1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3627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1473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2710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22/04/2025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727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22/04/2025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3260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22/04/2025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8237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7061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3524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2539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62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4/22/2025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BA3EC-12A9-4F78-96C4-88B75DBB07AF}" type="datetimeFigureOut">
              <a:rPr lang="en-GB" smtClean="0"/>
              <a:pPr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73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</p:sldLayoutIdLst>
  <p:txStyles>
    <p:titleStyle>
      <a:lvl1pPr algn="ctr" defTabSz="1680027" rtl="0" eaLnBrk="1" latinLnBrk="0" hangingPunct="1">
        <a:spcBef>
          <a:spcPct val="0"/>
        </a:spcBef>
        <a:buNone/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0010" indent="-630010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9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D97817-ABCF-38B7-4909-510AD376D09D}"/>
              </a:ext>
            </a:extLst>
          </p:cNvPr>
          <p:cNvSpPr txBox="1"/>
          <p:nvPr/>
        </p:nvSpPr>
        <p:spPr>
          <a:xfrm>
            <a:off x="9035579" y="1329402"/>
            <a:ext cx="13969552" cy="99411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26190C"/>
                </a:solidFill>
                <a:effectLst>
                  <a:glow rad="190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Ħobbu</a:t>
            </a:r>
            <a:r>
              <a:rPr lang="en-GB" sz="16000" b="1" dirty="0">
                <a:solidFill>
                  <a:srgbClr val="26190C"/>
                </a:solidFill>
                <a:effectLst>
                  <a:glow rad="190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26190C"/>
                </a:solidFill>
                <a:effectLst>
                  <a:glow rad="190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GB" sz="16000" b="1" dirty="0">
                <a:solidFill>
                  <a:srgbClr val="26190C"/>
                </a:solidFill>
                <a:effectLst>
                  <a:glow rad="190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26190C"/>
                </a:solidFill>
                <a:effectLst>
                  <a:glow rad="190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xulxin</a:t>
            </a:r>
            <a:r>
              <a:rPr lang="en-GB" sz="16000" b="1" dirty="0">
                <a:solidFill>
                  <a:srgbClr val="26190C"/>
                </a:solidFill>
                <a:effectLst>
                  <a:glow rad="190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kif </a:t>
            </a:r>
            <a:r>
              <a:rPr lang="en-GB" sz="16000" b="1" dirty="0" err="1">
                <a:solidFill>
                  <a:srgbClr val="26190C"/>
                </a:solidFill>
                <a:effectLst>
                  <a:glow rad="190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ħabbejtkom</a:t>
            </a:r>
            <a:r>
              <a:rPr lang="en-GB" sz="16000" b="1" dirty="0">
                <a:solidFill>
                  <a:srgbClr val="26190C"/>
                </a:solidFill>
                <a:effectLst>
                  <a:glow rad="190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26190C"/>
                </a:solidFill>
                <a:effectLst>
                  <a:glow rad="190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endParaRPr lang="mt-MT" sz="16000" dirty="0">
              <a:solidFill>
                <a:srgbClr val="26190C"/>
              </a:solidFill>
              <a:effectLst>
                <a:glow rad="190500">
                  <a:schemeClr val="bg1"/>
                </a:glow>
              </a:effectLst>
            </a:endParaRPr>
          </a:p>
        </p:txBody>
      </p:sp>
      <p:pic>
        <p:nvPicPr>
          <p:cNvPr id="1026" name="Picture 2" descr="Story Pin image">
            <a:extLst>
              <a:ext uri="{FF2B5EF4-FFF2-40B4-BE49-F238E27FC236}">
                <a16:creationId xmlns:a16="http://schemas.microsoft.com/office/drawing/2014/main" id="{02D1E7F5-40B9-1069-5284-C2D9DB0C1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" y="-1664185"/>
            <a:ext cx="8795186" cy="1563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23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575500" y="3481832"/>
            <a:ext cx="20609135" cy="7210649"/>
          </a:xfrm>
        </p:spPr>
        <p:txBody>
          <a:bodyPr anchor="t"/>
          <a:lstStyle/>
          <a:p>
            <a:pPr eaLnBrk="1" hangingPunct="1"/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b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tal-Atti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tal-Appostli</a:t>
            </a: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49282" y="8604250"/>
            <a:ext cx="8701185" cy="1887324"/>
          </a:xfrm>
          <a:prstGeom prst="rect">
            <a:avLst/>
          </a:prstGeom>
        </p:spPr>
        <p:txBody>
          <a:bodyPr wrap="none" lIns="202448" tIns="101225" rIns="202448" bIns="101225">
            <a:spAutoFit/>
          </a:bodyPr>
          <a:lstStyle/>
          <a:p>
            <a:pPr algn="ctr">
              <a:defRPr/>
            </a:pPr>
            <a:r>
              <a:rPr lang="mt-MT" altLang="en-US" sz="1093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Atti 14:21b-27</a:t>
            </a:r>
            <a:endParaRPr lang="en-GB" sz="10936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2619878"/>
            <a:ext cx="23399750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F’dak </a:t>
            </a:r>
            <a:r>
              <a:rPr lang="en-US" altLang="en-US" sz="15500" dirty="0" err="1">
                <a:latin typeface="Times New Roman" pitchFamily="18" charset="0"/>
              </a:rPr>
              <a:t>iż-żmien</a:t>
            </a:r>
            <a:r>
              <a:rPr lang="en-US" altLang="en-US" sz="15500" dirty="0">
                <a:latin typeface="Times New Roman" pitchFamily="18" charset="0"/>
              </a:rPr>
              <a:t>, Pawlu u Barnaba </a:t>
            </a:r>
            <a:r>
              <a:rPr lang="en-US" altLang="en-US" sz="15500" dirty="0" err="1">
                <a:latin typeface="Times New Roman" pitchFamily="18" charset="0"/>
              </a:rPr>
              <a:t>reġgħu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lura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lejn</a:t>
            </a:r>
            <a:r>
              <a:rPr lang="en-US" altLang="en-US" sz="15500" dirty="0">
                <a:latin typeface="Times New Roman" pitchFamily="18" charset="0"/>
              </a:rPr>
              <a:t> Listra, </a:t>
            </a:r>
            <a:r>
              <a:rPr lang="en-US" altLang="en-US" sz="15500" dirty="0" err="1">
                <a:latin typeface="Times New Roman" pitchFamily="18" charset="0"/>
              </a:rPr>
              <a:t>Ikonju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Antjokja</a:t>
            </a:r>
            <a:r>
              <a:rPr lang="en-US" altLang="en-US" sz="15500" dirty="0"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68608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B93BD-E41D-6FED-482F-90C132ECA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DF36B2EC-806E-5731-259F-9788DF5D8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7244"/>
            <a:ext cx="23399750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spc="-300" dirty="0" err="1">
                <a:latin typeface="Times New Roman" pitchFamily="18" charset="0"/>
              </a:rPr>
              <a:t>jagħmlu</a:t>
            </a:r>
            <a:r>
              <a:rPr lang="en-US" altLang="en-US" sz="15500" spc="-300" dirty="0">
                <a:latin typeface="Times New Roman" pitchFamily="18" charset="0"/>
              </a:rPr>
              <a:t> l-</a:t>
            </a:r>
            <a:r>
              <a:rPr lang="en-US" altLang="en-US" sz="15500" spc="-300" dirty="0" err="1">
                <a:latin typeface="Times New Roman" pitchFamily="18" charset="0"/>
              </a:rPr>
              <a:t>qalb</a:t>
            </a:r>
            <a:r>
              <a:rPr lang="en-US" altLang="en-US" sz="15500" spc="-300" dirty="0">
                <a:latin typeface="Times New Roman" pitchFamily="18" charset="0"/>
              </a:rPr>
              <a:t> lid-</a:t>
            </a:r>
            <a:r>
              <a:rPr lang="en-US" altLang="en-US" sz="15500" spc="-300" dirty="0" err="1">
                <a:latin typeface="Times New Roman" pitchFamily="18" charset="0"/>
              </a:rPr>
              <a:t>dixxipli</a:t>
            </a:r>
            <a:r>
              <a:rPr lang="en-US" altLang="en-US" sz="15500" spc="-300" dirty="0">
                <a:latin typeface="Times New Roman" pitchFamily="18" charset="0"/>
              </a:rPr>
              <a:t> u </a:t>
            </a:r>
            <a:r>
              <a:rPr lang="en-US" altLang="en-US" sz="15500" spc="-300" dirty="0" err="1">
                <a:latin typeface="Times New Roman" pitchFamily="18" charset="0"/>
              </a:rPr>
              <a:t>jħeġġuhom</a:t>
            </a:r>
            <a:r>
              <a:rPr lang="en-US" altLang="en-US" sz="15500" spc="-300" dirty="0">
                <a:latin typeface="Times New Roman" pitchFamily="18" charset="0"/>
              </a:rPr>
              <a:t> </a:t>
            </a:r>
            <a:r>
              <a:rPr lang="en-US" altLang="en-US" sz="15500" spc="-300" dirty="0" err="1">
                <a:latin typeface="Times New Roman" pitchFamily="18" charset="0"/>
              </a:rPr>
              <a:t>biex</a:t>
            </a:r>
            <a:r>
              <a:rPr lang="en-US" altLang="en-US" sz="15500" spc="-300" dirty="0">
                <a:latin typeface="Times New Roman" pitchFamily="18" charset="0"/>
              </a:rPr>
              <a:t> </a:t>
            </a:r>
            <a:r>
              <a:rPr lang="en-US" altLang="en-US" sz="15500" spc="-300" dirty="0" err="1">
                <a:latin typeface="Times New Roman" pitchFamily="18" charset="0"/>
              </a:rPr>
              <a:t>jibqgħu</a:t>
            </a:r>
            <a:r>
              <a:rPr lang="en-US" altLang="en-US" sz="15500" spc="-300" dirty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spc="-300" dirty="0">
                <a:latin typeface="Times New Roman" pitchFamily="18" charset="0"/>
              </a:rPr>
              <a:t>fil-</a:t>
            </a:r>
            <a:r>
              <a:rPr lang="en-US" altLang="en-US" sz="15500" spc="-300" dirty="0" err="1">
                <a:latin typeface="Times New Roman" pitchFamily="18" charset="0"/>
              </a:rPr>
              <a:t>fidi</a:t>
            </a:r>
            <a:r>
              <a:rPr lang="en-US" altLang="en-US" sz="15500" spc="-3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għaliex</a:t>
            </a:r>
            <a:r>
              <a:rPr lang="en-US" altLang="en-US" sz="15500" dirty="0">
                <a:latin typeface="Times New Roman" pitchFamily="18" charset="0"/>
              </a:rPr>
              <a:t>, kif kienu </a:t>
            </a:r>
            <a:r>
              <a:rPr lang="en-US" altLang="en-US" sz="15500" dirty="0" err="1">
                <a:latin typeface="Times New Roman" pitchFamily="18" charset="0"/>
              </a:rPr>
              <a:t>jgħidulhom</a:t>
            </a:r>
            <a:r>
              <a:rPr lang="en-US" altLang="en-US" sz="15500" dirty="0"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745368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AB39B-17F2-CCC1-AE1A-412AB38FE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E14AF3E9-0F2D-AD50-A693-6338C72E0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19878"/>
            <a:ext cx="23399750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jeħtiġilna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nbatu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ħafna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nidħlu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fis-Saltna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Alla”.</a:t>
            </a:r>
          </a:p>
        </p:txBody>
      </p:sp>
    </p:spTree>
    <p:extLst>
      <p:ext uri="{BB962C8B-B14F-4D97-AF65-F5344CB8AC3E}">
        <p14:creationId xmlns:p14="http://schemas.microsoft.com/office/powerpoint/2010/main" val="4132223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77792-AC60-5889-FB1F-A93BB2ED8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D9930C0D-E8C4-A308-D7D2-7A0304E55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7244"/>
            <a:ext cx="23399750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Għamlulhom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ukoll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presbiteri</a:t>
            </a:r>
            <a:r>
              <a:rPr lang="en-US" altLang="en-US" sz="15500" dirty="0">
                <a:latin typeface="Times New Roman" pitchFamily="18" charset="0"/>
              </a:rPr>
              <a:t> f’kull </a:t>
            </a:r>
            <a:r>
              <a:rPr lang="en-US" altLang="en-US" sz="15500" dirty="0" err="1">
                <a:latin typeface="Times New Roman" pitchFamily="18" charset="0"/>
              </a:rPr>
              <a:t>Knisja</a:t>
            </a:r>
            <a:r>
              <a:rPr lang="en-US" altLang="en-US" sz="15500" dirty="0">
                <a:latin typeface="Times New Roman" pitchFamily="18" charset="0"/>
              </a:rPr>
              <a:t>, u bit-</a:t>
            </a:r>
            <a:r>
              <a:rPr lang="en-US" altLang="en-US" sz="15500" dirty="0" err="1">
                <a:latin typeface="Times New Roman" pitchFamily="18" charset="0"/>
              </a:rPr>
              <a:t>talb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s-sawm </a:t>
            </a:r>
            <a:r>
              <a:rPr lang="en-US" altLang="en-US" sz="15500" dirty="0" err="1">
                <a:latin typeface="Times New Roman" pitchFamily="18" charset="0"/>
              </a:rPr>
              <a:t>ħallewhom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f’idejn</a:t>
            </a:r>
            <a:r>
              <a:rPr lang="en-US" altLang="en-US" sz="15500" dirty="0">
                <a:latin typeface="Times New Roman" pitchFamily="18" charset="0"/>
              </a:rPr>
              <a:t> il-Mulej, li </a:t>
            </a:r>
            <a:r>
              <a:rPr lang="en-US" altLang="en-US" sz="15500" dirty="0" err="1">
                <a:latin typeface="Times New Roman" pitchFamily="18" charset="0"/>
              </a:rPr>
              <a:t>fih</a:t>
            </a:r>
            <a:r>
              <a:rPr lang="en-US" altLang="en-US" sz="15500" dirty="0">
                <a:latin typeface="Times New Roman" pitchFamily="18" charset="0"/>
              </a:rPr>
              <a:t> kienu </a:t>
            </a:r>
            <a:r>
              <a:rPr lang="en-US" altLang="en-US" sz="15500" dirty="0" err="1">
                <a:latin typeface="Times New Roman" pitchFamily="18" charset="0"/>
              </a:rPr>
              <a:t>emmnu</a:t>
            </a:r>
            <a:r>
              <a:rPr lang="en-US" altLang="en-US" sz="15500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84734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FDC35-4DD1-1549-89A5-AC2AE6F23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643A2444-8B8F-6ED7-1355-E0D0C2345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7244"/>
            <a:ext cx="23399750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Imbagħad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għaddew</a:t>
            </a:r>
            <a:r>
              <a:rPr lang="en-US" altLang="en-US" sz="15500" dirty="0">
                <a:latin typeface="Times New Roman" pitchFamily="18" charset="0"/>
              </a:rPr>
              <a:t> minn </a:t>
            </a:r>
            <a:r>
              <a:rPr lang="en-US" altLang="en-US" sz="15500" dirty="0" err="1">
                <a:latin typeface="Times New Roman" pitchFamily="18" charset="0"/>
              </a:rPr>
              <a:t>Pisidja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ġew</a:t>
            </a:r>
            <a:r>
              <a:rPr lang="en-US" altLang="en-US" sz="15500" dirty="0">
                <a:latin typeface="Times New Roman" pitchFamily="18" charset="0"/>
              </a:rPr>
              <a:t> fil-</a:t>
            </a:r>
            <a:r>
              <a:rPr lang="en-US" altLang="en-US" sz="15500" dirty="0" err="1">
                <a:latin typeface="Times New Roman" pitchFamily="18" charset="0"/>
              </a:rPr>
              <a:t>Pamfilja</a:t>
            </a:r>
            <a:r>
              <a:rPr lang="en-US" altLang="en-US" sz="15500" dirty="0">
                <a:latin typeface="Times New Roman" pitchFamily="18" charset="0"/>
              </a:rPr>
              <a:t>. Wara li </a:t>
            </a:r>
            <a:r>
              <a:rPr lang="en-US" altLang="en-US" sz="15500" dirty="0" err="1">
                <a:latin typeface="Times New Roman" pitchFamily="18" charset="0"/>
              </a:rPr>
              <a:t>xandru</a:t>
            </a:r>
            <a:r>
              <a:rPr lang="en-US" altLang="en-US" sz="15500" dirty="0">
                <a:latin typeface="Times New Roman" pitchFamily="18" charset="0"/>
              </a:rPr>
              <a:t> l-</a:t>
            </a:r>
            <a:r>
              <a:rPr lang="en-US" altLang="en-US" sz="15500" dirty="0" err="1">
                <a:latin typeface="Times New Roman" pitchFamily="18" charset="0"/>
              </a:rPr>
              <a:t>kelma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f’Perġe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niżlu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Attalija</a:t>
            </a:r>
            <a:r>
              <a:rPr lang="en-US" altLang="en-US" sz="15500" dirty="0">
                <a:latin typeface="Times New Roman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4040181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AB3E5-5980-EFEA-965C-40DB351AF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F3658C3C-7C2E-4DBE-01BA-B8062A076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19878"/>
            <a:ext cx="23399750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minn hemm </a:t>
            </a:r>
            <a:r>
              <a:rPr lang="en-US" altLang="en-US" sz="15500" dirty="0" err="1">
                <a:latin typeface="Times New Roman" pitchFamily="18" charset="0"/>
              </a:rPr>
              <a:t>marru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bil-baħar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lejn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Antjokja</a:t>
            </a:r>
            <a:r>
              <a:rPr lang="en-US" altLang="en-US" sz="15500" dirty="0">
                <a:latin typeface="Times New Roman" pitchFamily="18" charset="0"/>
              </a:rPr>
              <a:t>, mnejn kienu </a:t>
            </a:r>
            <a:r>
              <a:rPr lang="en-US" altLang="en-US" sz="15500" dirty="0" err="1">
                <a:latin typeface="Times New Roman" pitchFamily="18" charset="0"/>
              </a:rPr>
              <a:t>bagħtuhom</a:t>
            </a:r>
            <a:endParaRPr lang="en-US" alt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71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B1A60-9B84-49C3-2091-24A2CAC36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0FFFFD26-4BB0-C06C-7363-1B63F565B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19878"/>
            <a:ext cx="23399750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u </a:t>
            </a:r>
            <a:r>
              <a:rPr lang="en-US" altLang="en-US" sz="15500" dirty="0" err="1">
                <a:latin typeface="Times New Roman" pitchFamily="18" charset="0"/>
              </a:rPr>
              <a:t>rrikkmandawhom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f’idejn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il-</a:t>
            </a:r>
            <a:r>
              <a:rPr lang="en-US" altLang="en-US" sz="15500" dirty="0" err="1">
                <a:latin typeface="Times New Roman" pitchFamily="18" charset="0"/>
              </a:rPr>
              <a:t>grazzja</a:t>
            </a:r>
            <a:r>
              <a:rPr lang="en-US" altLang="en-US" sz="15500" dirty="0">
                <a:latin typeface="Times New Roman" pitchFamily="18" charset="0"/>
              </a:rPr>
              <a:t> ta’ Alla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għax-</a:t>
            </a:r>
            <a:r>
              <a:rPr lang="en-US" altLang="en-US" sz="15500" dirty="0" err="1">
                <a:latin typeface="Times New Roman" pitchFamily="18" charset="0"/>
              </a:rPr>
              <a:t>xogħol</a:t>
            </a:r>
            <a:r>
              <a:rPr lang="en-US" altLang="en-US" sz="15500" dirty="0">
                <a:latin typeface="Times New Roman" pitchFamily="18" charset="0"/>
              </a:rPr>
              <a:t> li </a:t>
            </a:r>
            <a:r>
              <a:rPr lang="en-US" altLang="en-US" sz="15500" dirty="0" err="1">
                <a:latin typeface="Times New Roman" pitchFamily="18" charset="0"/>
              </a:rPr>
              <a:t>temmew</a:t>
            </a:r>
            <a:r>
              <a:rPr lang="en-US" altLang="en-US" sz="155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2508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7C080-3954-48E9-30ED-8E64B5297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BC3205EB-D1F9-A054-AD04-E3F674A7F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4609"/>
            <a:ext cx="23399750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Meta </a:t>
            </a:r>
            <a:r>
              <a:rPr lang="en-US" altLang="en-US" sz="15500" dirty="0" err="1">
                <a:latin typeface="Times New Roman" pitchFamily="18" charset="0"/>
              </a:rPr>
              <a:t>waslu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laqqgħu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l-</a:t>
            </a:r>
            <a:r>
              <a:rPr lang="en-US" altLang="en-US" sz="15500" dirty="0" err="1">
                <a:latin typeface="Times New Roman" pitchFamily="18" charset="0"/>
              </a:rPr>
              <a:t>membri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tal-Knisja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qagħdu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jgħarrfuhom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b’dak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kollu</a:t>
            </a:r>
            <a:r>
              <a:rPr lang="en-US" altLang="en-US" sz="15500" dirty="0">
                <a:latin typeface="Times New Roman" pitchFamily="18" charset="0"/>
              </a:rPr>
              <a:t> li Alla </a:t>
            </a:r>
            <a:r>
              <a:rPr lang="en-US" altLang="en-US" sz="15500" dirty="0" err="1">
                <a:latin typeface="Times New Roman" pitchFamily="18" charset="0"/>
              </a:rPr>
              <a:t>għamel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magħhom</a:t>
            </a:r>
            <a:r>
              <a:rPr lang="en-US" altLang="en-US" sz="15500" dirty="0"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054215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C6139-C300-9A1C-9C57-25B49A2CA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807B5E07-B01A-8EF0-CFDA-7D6B6790E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" y="3812512"/>
            <a:ext cx="23399750" cy="49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u </a:t>
            </a:r>
            <a:r>
              <a:rPr lang="en-US" altLang="en-US" sz="15500" dirty="0" err="1">
                <a:latin typeface="Times New Roman" pitchFamily="18" charset="0"/>
              </a:rPr>
              <a:t>wrewhom</a:t>
            </a:r>
            <a:r>
              <a:rPr lang="en-US" altLang="en-US" sz="15500" dirty="0">
                <a:latin typeface="Times New Roman" pitchFamily="18" charset="0"/>
              </a:rPr>
              <a:t> kif </a:t>
            </a:r>
            <a:r>
              <a:rPr lang="en-US" altLang="en-US" sz="15500" dirty="0" err="1">
                <a:latin typeface="Times New Roman" pitchFamily="18" charset="0"/>
              </a:rPr>
              <a:t>fetaħ</a:t>
            </a:r>
            <a:r>
              <a:rPr lang="en-US" altLang="en-US" sz="15500" dirty="0">
                <a:latin typeface="Times New Roman" pitchFamily="18" charset="0"/>
              </a:rPr>
              <a:t> il-</a:t>
            </a:r>
            <a:r>
              <a:rPr lang="en-US" altLang="en-US" sz="15500" dirty="0" err="1">
                <a:latin typeface="Times New Roman" pitchFamily="18" charset="0"/>
              </a:rPr>
              <a:t>bieb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tal-fidi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għall-pagani</a:t>
            </a:r>
            <a:r>
              <a:rPr lang="en-US" altLang="en-US" sz="155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668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2559722"/>
            <a:ext cx="22682520" cy="748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Glorja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`l Alla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fil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paċi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lill-bnedmin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ta’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rieda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tajba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.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813306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30623" y="4211762"/>
            <a:ext cx="22538504" cy="5084866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Imbierek</a:t>
            </a:r>
            <a:r>
              <a:rPr lang="es-E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ismek</a:t>
            </a:r>
            <a:r>
              <a:rPr lang="es-E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s-E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s-E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s-E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s-E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1585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826667" y="0"/>
            <a:ext cx="19155862" cy="256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2619878"/>
            <a:ext cx="22048457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Twajjeb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ħanin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il-Mulej,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idum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jagħdab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tjieba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8184C-430D-3C79-8A69-58EFEC4B9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>
            <a:extLst>
              <a:ext uri="{FF2B5EF4-FFF2-40B4-BE49-F238E27FC236}">
                <a16:creationId xmlns:a16="http://schemas.microsoft.com/office/drawing/2014/main" id="{DADB49E7-B6BE-C080-1B57-C63DEA581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46" y="2619878"/>
            <a:ext cx="22048457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Twajjeb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ma’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kulħadd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tjubitu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kulma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għamel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1405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3843290"/>
            <a:ext cx="21962440" cy="491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Imbierek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ismek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Mulej.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84109" y="1314919"/>
            <a:ext cx="22412440" cy="96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Kulma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iroddlok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ħajr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Mulej;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iberkuk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ħbieb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2844C-7CEB-38D3-FEC3-20484BA73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>
            <a:extLst>
              <a:ext uri="{FF2B5EF4-FFF2-40B4-BE49-F238E27FC236}">
                <a16:creationId xmlns:a16="http://schemas.microsoft.com/office/drawing/2014/main" id="{A63D134B-8A8C-F37F-4345-B7199D16E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09" y="1314919"/>
            <a:ext cx="22412440" cy="96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sebħ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tas-saltna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ixandru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setgħa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jitkellmu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7442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3843290"/>
            <a:ext cx="21962440" cy="491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Imbierek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ismek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Mulej.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84109" y="1085020"/>
            <a:ext cx="22466496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Jgħarrfu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lill-bniedem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sebħ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ġmiel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tas-saltna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tiegħek.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85300-924C-7FAB-A0A9-FADB8166D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>
            <a:extLst>
              <a:ext uri="{FF2B5EF4-FFF2-40B4-BE49-F238E27FC236}">
                <a16:creationId xmlns:a16="http://schemas.microsoft.com/office/drawing/2014/main" id="{93C3FF0B-C766-7A2C-F649-856514FA9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09" y="1085020"/>
            <a:ext cx="22466496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Saltnatek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saltna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għaż-żminijiet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nisel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nisel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ħakma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tiegħek.</a:t>
            </a:r>
          </a:p>
        </p:txBody>
      </p:sp>
    </p:spTree>
    <p:extLst>
      <p:ext uri="{BB962C8B-B14F-4D97-AF65-F5344CB8AC3E}">
        <p14:creationId xmlns:p14="http://schemas.microsoft.com/office/powerpoint/2010/main" val="166064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1329410"/>
            <a:ext cx="22682520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Infaħħruk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inberkuk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nadurawk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nagħtuk ġieh.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94441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699940" y="3843290"/>
            <a:ext cx="21999869" cy="491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Imbierek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ismek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Mulej.</a:t>
            </a: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0" y="1500084"/>
            <a:ext cx="23399750" cy="9567554"/>
          </a:xfrm>
        </p:spPr>
        <p:txBody>
          <a:bodyPr anchor="t"/>
          <a:lstStyle/>
          <a:p>
            <a:pPr eaLnBrk="1" hangingPunct="1"/>
            <a: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Apokalissi</a:t>
            </a:r>
            <a:br>
              <a:rPr lang="en-US" altLang="en-US" sz="1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San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Ġwann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Apok 21:1-5a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77031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itchFamily="18" charset="0"/>
              </a:rPr>
              <a:t>Jiena, </a:t>
            </a:r>
            <a:r>
              <a:rPr lang="en-US" altLang="en-US" sz="15500" dirty="0" err="1">
                <a:latin typeface="Times New Roman" pitchFamily="18" charset="0"/>
              </a:rPr>
              <a:t>Ġwanni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rajt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sema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ġdid</a:t>
            </a:r>
            <a:r>
              <a:rPr lang="en-US" altLang="en-US" sz="15500" dirty="0">
                <a:latin typeface="Times New Roman" pitchFamily="18" charset="0"/>
              </a:rPr>
              <a:t> u art </a:t>
            </a:r>
            <a:r>
              <a:rPr lang="en-US" altLang="en-US" sz="15500" dirty="0" err="1">
                <a:latin typeface="Times New Roman" pitchFamily="18" charset="0"/>
              </a:rPr>
              <a:t>ġdida</a:t>
            </a:r>
            <a:r>
              <a:rPr lang="en-US" altLang="en-US" sz="15500" dirty="0">
                <a:latin typeface="Times New Roman" pitchFamily="18" charset="0"/>
              </a:rPr>
              <a:t>, għax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itchFamily="18" charset="0"/>
              </a:rPr>
              <a:t>is-</a:t>
            </a:r>
            <a:r>
              <a:rPr lang="en-US" altLang="en-US" sz="15500" dirty="0" err="1">
                <a:latin typeface="Times New Roman" pitchFamily="18" charset="0"/>
              </a:rPr>
              <a:t>sema</a:t>
            </a:r>
            <a:r>
              <a:rPr lang="en-US" altLang="en-US" sz="15500" dirty="0">
                <a:latin typeface="Times New Roman" pitchFamily="18" charset="0"/>
              </a:rPr>
              <a:t> ta’ qabel u l-art ta’ qabel </a:t>
            </a:r>
            <a:r>
              <a:rPr lang="en-US" altLang="en-US" sz="15500" dirty="0" err="1">
                <a:latin typeface="Times New Roman" pitchFamily="18" charset="0"/>
              </a:rPr>
              <a:t>għabu</a:t>
            </a:r>
            <a:r>
              <a:rPr lang="en-US" altLang="en-US" sz="15500" dirty="0">
                <a:latin typeface="Times New Roman" pitchFamily="18" charset="0"/>
              </a:rPr>
              <a:t>, u ma </a:t>
            </a:r>
            <a:r>
              <a:rPr lang="en-US" altLang="en-US" sz="15500" dirty="0" err="1">
                <a:latin typeface="Times New Roman" pitchFamily="18" charset="0"/>
              </a:rPr>
              <a:t>kienx</a:t>
            </a:r>
            <a:r>
              <a:rPr lang="en-US" altLang="en-US" sz="15500" dirty="0">
                <a:latin typeface="Times New Roman" pitchFamily="18" charset="0"/>
              </a:rPr>
              <a:t> hemm </a:t>
            </a:r>
            <a:r>
              <a:rPr lang="en-US" altLang="en-US" sz="15500" dirty="0" err="1">
                <a:latin typeface="Times New Roman" pitchFamily="18" charset="0"/>
              </a:rPr>
              <a:t>iżjed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baħar</a:t>
            </a:r>
            <a:r>
              <a:rPr lang="en-US" altLang="en-US" sz="15500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5926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1B768-CC9F-B744-F9B3-8E45213E6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5F055B70-3B0C-C0A5-09CD-74B2820FD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3834"/>
            <a:ext cx="23399750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itchFamily="18" charset="0"/>
              </a:rPr>
              <a:t>U l-Belt il-</a:t>
            </a:r>
            <a:r>
              <a:rPr lang="en-US" altLang="en-US" sz="15500" dirty="0" err="1">
                <a:latin typeface="Times New Roman" pitchFamily="18" charset="0"/>
              </a:rPr>
              <a:t>qaddisa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Ġerusalemm</a:t>
            </a:r>
            <a:r>
              <a:rPr lang="en-US" altLang="en-US" sz="15500" dirty="0">
                <a:latin typeface="Times New Roman" pitchFamily="18" charset="0"/>
              </a:rPr>
              <a:t> il-</a:t>
            </a:r>
            <a:r>
              <a:rPr lang="en-US" altLang="en-US" sz="15500" dirty="0" err="1">
                <a:latin typeface="Times New Roman" pitchFamily="18" charset="0"/>
              </a:rPr>
              <a:t>ġdida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rajtha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nieżla</a:t>
            </a:r>
            <a:r>
              <a:rPr lang="en-US" altLang="en-US" sz="15500" dirty="0">
                <a:latin typeface="Times New Roman" pitchFamily="18" charset="0"/>
              </a:rPr>
              <a:t> mis-</a:t>
            </a:r>
            <a:r>
              <a:rPr lang="en-US" altLang="en-US" sz="15500" dirty="0" err="1">
                <a:latin typeface="Times New Roman" pitchFamily="18" charset="0"/>
              </a:rPr>
              <a:t>sema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mingħand</a:t>
            </a:r>
            <a:r>
              <a:rPr lang="en-US" altLang="en-US" sz="15500" dirty="0">
                <a:latin typeface="Times New Roman" pitchFamily="18" charset="0"/>
              </a:rPr>
              <a:t> Alla, </a:t>
            </a:r>
            <a:r>
              <a:rPr lang="en-US" altLang="en-US" sz="15500" dirty="0" err="1">
                <a:latin typeface="Times New Roman" pitchFamily="18" charset="0"/>
              </a:rPr>
              <a:t>imħejjija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bħal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għarusa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mżejna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għall-għarus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tagħha</a:t>
            </a:r>
            <a:r>
              <a:rPr lang="en-US" altLang="en-US" sz="155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149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3E1F9-C522-409A-AE20-B2B8DD520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754F9CE3-43EF-B119-E2AF-705C3F7D6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3453" y="3812512"/>
            <a:ext cx="23399750" cy="49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itchFamily="18" charset="0"/>
              </a:rPr>
              <a:t>U </a:t>
            </a:r>
            <a:r>
              <a:rPr lang="en-US" altLang="en-US" sz="15500" dirty="0" err="1">
                <a:latin typeface="Times New Roman" pitchFamily="18" charset="0"/>
              </a:rPr>
              <a:t>smajt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leħen</a:t>
            </a:r>
            <a:r>
              <a:rPr lang="en-US" altLang="en-US" sz="15500" dirty="0">
                <a:latin typeface="Times New Roman" pitchFamily="18" charset="0"/>
              </a:rPr>
              <a:t> qawwi </a:t>
            </a:r>
            <a:r>
              <a:rPr lang="en-US" altLang="en-US" sz="15500" dirty="0" err="1">
                <a:latin typeface="Times New Roman" pitchFamily="18" charset="0"/>
              </a:rPr>
              <a:t>ġej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mit-tron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jgħid</a:t>
            </a:r>
            <a:r>
              <a:rPr lang="en-US" altLang="en-US" sz="15500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2837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4B46D-6A83-DB5A-3A01-C0FE86A3B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90F014D3-97A8-A283-2F2B-059AB2CDC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4609"/>
            <a:ext cx="23399750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“Din hi 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għamara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Alla mal-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bnedmin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jgħammar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magħhom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huma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tiegħu,</a:t>
            </a:r>
          </a:p>
        </p:txBody>
      </p:sp>
    </p:spTree>
    <p:extLst>
      <p:ext uri="{BB962C8B-B14F-4D97-AF65-F5344CB8AC3E}">
        <p14:creationId xmlns:p14="http://schemas.microsoft.com/office/powerpoint/2010/main" val="1630857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D7284-C4A0-198A-28D7-88597C119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584DF26D-807F-D13F-C40D-2B6268B49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7244"/>
            <a:ext cx="23399750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Alla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nnifsu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magħhom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Alla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jixxuttalhom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demgħa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għajnejhom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97193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CD6E9-966B-8B64-EEA9-3910CEBDC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7D78C961-5AF0-4487-2701-9006F68AF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3834"/>
            <a:ext cx="23399750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jkunx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hemm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iżjed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mewt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anqas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biki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jew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għajat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jew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tbatija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hemm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iżjed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għabu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ħwejjeġ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qabel”.</a:t>
            </a:r>
          </a:p>
        </p:txBody>
      </p:sp>
    </p:spTree>
    <p:extLst>
      <p:ext uri="{BB962C8B-B14F-4D97-AF65-F5344CB8AC3E}">
        <p14:creationId xmlns:p14="http://schemas.microsoft.com/office/powerpoint/2010/main" val="4060642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EF452-6CDD-E422-213E-C53389A88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EFB42E57-0DB2-A8B2-F608-CFDB1D0E4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7244"/>
            <a:ext cx="23399750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latin typeface="Times New Roman" pitchFamily="18" charset="0"/>
              </a:rPr>
              <a:t>Imbagħad</a:t>
            </a:r>
            <a:r>
              <a:rPr lang="en-US" altLang="en-US" sz="15500" dirty="0">
                <a:latin typeface="Times New Roman" pitchFamily="18" charset="0"/>
              </a:rPr>
              <a:t> dak li hu </a:t>
            </a:r>
            <a:r>
              <a:rPr lang="en-US" altLang="en-US" sz="15500" dirty="0" err="1">
                <a:latin typeface="Times New Roman" pitchFamily="18" charset="0"/>
              </a:rPr>
              <a:t>bilqiegħda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fuq</a:t>
            </a:r>
            <a:r>
              <a:rPr lang="en-US" altLang="en-US" sz="15500" dirty="0">
                <a:latin typeface="Times New Roman" pitchFamily="18" charset="0"/>
              </a:rPr>
              <a:t> it-</a:t>
            </a:r>
            <a:r>
              <a:rPr lang="en-US" altLang="en-US" sz="15500" dirty="0" err="1">
                <a:latin typeface="Times New Roman" pitchFamily="18" charset="0"/>
              </a:rPr>
              <a:t>tron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qal</a:t>
            </a:r>
            <a:r>
              <a:rPr lang="en-US" altLang="en-US" sz="15500" dirty="0"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“Ara, se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nġedded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kollox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215389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1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59721"/>
            <a:ext cx="22754528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Inroddulek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ħajr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għall-glorja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kbira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tiegħek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Alla, Sultan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tas-sema, 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 Missier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tista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kollox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5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1427244"/>
            <a:ext cx="22394488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Nagħtikom kmandament ġdid, </a:t>
            </a:r>
            <a:r>
              <a:rPr lang="nl-NL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jgħid il-Mulej,</a:t>
            </a:r>
          </a:p>
          <a:p>
            <a:pPr algn="ctr" eaLnBrk="1" hangingPunct="1"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li tħobbu lil xulxin bħalma ħabbejtkom jien.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850436"/>
            <a:ext cx="22610512" cy="889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w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ann</a:t>
            </a: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13:31-33a,34-35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0" y="3812512"/>
            <a:ext cx="23399750" cy="49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Kif ħareġ Ġuda </a:t>
            </a:r>
            <a:r>
              <a:rPr lang="en-US" sz="15500" dirty="0" err="1">
                <a:latin typeface="Times New Roman" pitchFamily="18" charset="0"/>
              </a:rPr>
              <a:t>miċ-ċenaklu</a:t>
            </a:r>
            <a:r>
              <a:rPr lang="en-US" sz="15500" dirty="0">
                <a:latin typeface="Times New Roman" pitchFamily="18" charset="0"/>
              </a:rPr>
              <a:t>, Ġesù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F2E6F-4BA4-FAAD-F954-1E012AF2E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F7B8E8CB-F7CE-F689-DFB2-915A76D49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7244"/>
            <a:ext cx="23399750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“Bin il-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huwa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gglorifikat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permezz tiegħu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huwa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gglorifikat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Alla. </a:t>
            </a:r>
          </a:p>
        </p:txBody>
      </p:sp>
    </p:spTree>
    <p:extLst>
      <p:ext uri="{BB962C8B-B14F-4D97-AF65-F5344CB8AC3E}">
        <p14:creationId xmlns:p14="http://schemas.microsoft.com/office/powerpoint/2010/main" val="17759401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BD8A1-3DAA-4B34-BA9F-916C66304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1F3024F4-465C-1885-4BED-BD069C31E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322"/>
            <a:ext cx="23399750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Alla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huwa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gglorifikat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permezz ta’ Bin il-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Alla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permezz tiegħu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nnifsu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jigglorifika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lilu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dalwaqt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jigglorifikah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857885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7073B-F889-13C6-0100-213CCDDD3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DB44B76B-8A96-D3D2-ED98-17B825EE0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7244"/>
            <a:ext cx="23399750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Uliedi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ftit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ieħor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ndum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magħkom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Nagħtikom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kmandament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ġdid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tħobbu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xulxin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44537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11121-1E9B-5DD6-EC02-4074B919C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EE2907D1-51CD-9213-0BBA-EFD3340E3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19878"/>
            <a:ext cx="23399750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Bħalma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ħabbejtkom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ukoll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ħobbu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xulxin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04005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E0F65-714A-C1BF-D840-81863AEB6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8D0D3E58-3ECB-47A4-627E-7B6A609F1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878" y="1427244"/>
            <a:ext cx="23399750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dan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jagħraf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kulħadd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dixxipli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jiġifieri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ikollkom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imħabba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bejnietkom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72139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48" y="1329410"/>
            <a:ext cx="21855853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49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90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EDA81F-1870-A93B-06F1-2514A7EB8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6D608F-4540-6CD7-EE97-386841D8396F}"/>
              </a:ext>
            </a:extLst>
          </p:cNvPr>
          <p:cNvSpPr txBox="1"/>
          <p:nvPr/>
        </p:nvSpPr>
        <p:spPr>
          <a:xfrm>
            <a:off x="9035579" y="1329402"/>
            <a:ext cx="13969552" cy="99411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0" b="1" i="0" u="none" strike="noStrike" kern="1200" cap="none" spc="0" normalizeH="0" baseline="0" noProof="0" dirty="0" err="1">
                <a:ln>
                  <a:noFill/>
                </a:ln>
                <a:solidFill>
                  <a:srgbClr val="26190C"/>
                </a:solidFill>
                <a:effectLst>
                  <a:glow rad="190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Ħobbu</a:t>
            </a:r>
            <a:r>
              <a:rPr kumimoji="0" lang="en-GB" sz="16000" b="1" i="0" u="none" strike="noStrike" kern="1200" cap="none" spc="0" normalizeH="0" baseline="0" noProof="0" dirty="0">
                <a:ln>
                  <a:noFill/>
                </a:ln>
                <a:solidFill>
                  <a:srgbClr val="26190C"/>
                </a:solidFill>
                <a:effectLst>
                  <a:glow rad="190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sz="16000" b="1" i="0" u="none" strike="noStrike" kern="1200" cap="none" spc="0" normalizeH="0" baseline="0" noProof="0" dirty="0" err="1">
                <a:ln>
                  <a:noFill/>
                </a:ln>
                <a:solidFill>
                  <a:srgbClr val="26190C"/>
                </a:solidFill>
                <a:effectLst>
                  <a:glow rad="190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</a:t>
            </a:r>
            <a:r>
              <a:rPr kumimoji="0" lang="en-GB" sz="16000" b="1" i="0" u="none" strike="noStrike" kern="1200" cap="none" spc="0" normalizeH="0" baseline="0" noProof="0" dirty="0">
                <a:ln>
                  <a:noFill/>
                </a:ln>
                <a:solidFill>
                  <a:srgbClr val="26190C"/>
                </a:solidFill>
                <a:effectLst>
                  <a:glow rad="190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sz="16000" b="1" i="0" u="none" strike="noStrike" kern="1200" cap="none" spc="0" normalizeH="0" baseline="0" noProof="0" dirty="0" err="1">
                <a:ln>
                  <a:noFill/>
                </a:ln>
                <a:solidFill>
                  <a:srgbClr val="26190C"/>
                </a:solidFill>
                <a:effectLst>
                  <a:glow rad="190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xulxin</a:t>
            </a:r>
            <a:r>
              <a:rPr kumimoji="0" lang="en-GB" sz="16000" b="1" i="0" u="none" strike="noStrike" kern="1200" cap="none" spc="0" normalizeH="0" baseline="0" noProof="0" dirty="0">
                <a:ln>
                  <a:noFill/>
                </a:ln>
                <a:solidFill>
                  <a:srgbClr val="26190C"/>
                </a:solidFill>
                <a:effectLst>
                  <a:glow rad="190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kif </a:t>
            </a:r>
            <a:r>
              <a:rPr kumimoji="0" lang="en-GB" sz="16000" b="1" i="0" u="none" strike="noStrike" kern="1200" cap="none" spc="0" normalizeH="0" baseline="0" noProof="0" dirty="0" err="1">
                <a:ln>
                  <a:noFill/>
                </a:ln>
                <a:solidFill>
                  <a:srgbClr val="26190C"/>
                </a:solidFill>
                <a:effectLst>
                  <a:glow rad="190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ħabbejtkom</a:t>
            </a:r>
            <a:r>
              <a:rPr kumimoji="0" lang="en-GB" sz="16000" b="1" i="0" u="none" strike="noStrike" kern="1200" cap="none" spc="0" normalizeH="0" baseline="0" noProof="0" dirty="0">
                <a:ln>
                  <a:noFill/>
                </a:ln>
                <a:solidFill>
                  <a:srgbClr val="26190C"/>
                </a:solidFill>
                <a:effectLst>
                  <a:glow rad="190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GB" sz="16000" b="1" i="0" u="none" strike="noStrike" kern="1200" cap="none" spc="0" normalizeH="0" baseline="0" noProof="0" dirty="0" err="1">
                <a:ln>
                  <a:noFill/>
                </a:ln>
                <a:solidFill>
                  <a:srgbClr val="26190C"/>
                </a:solidFill>
                <a:effectLst>
                  <a:glow rad="190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jien</a:t>
            </a:r>
            <a:endParaRPr kumimoji="0" lang="mt-MT" sz="16000" b="0" i="0" u="none" strike="noStrike" kern="1200" cap="none" spc="0" normalizeH="0" baseline="0" noProof="0" dirty="0">
              <a:ln>
                <a:noFill/>
              </a:ln>
              <a:solidFill>
                <a:srgbClr val="26190C"/>
              </a:solidFill>
              <a:effectLst>
                <a:glow rad="190500">
                  <a:srgbClr val="FFFFFF"/>
                </a:glo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26" name="Picture 2" descr="Story Pin image">
            <a:extLst>
              <a:ext uri="{FF2B5EF4-FFF2-40B4-BE49-F238E27FC236}">
                <a16:creationId xmlns:a16="http://schemas.microsoft.com/office/drawing/2014/main" id="{95342F52-A6E5-B144-4AC8-F7BBD70F0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" y="-1692894"/>
            <a:ext cx="8795186" cy="1563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897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ChangeArrowheads="1"/>
          </p:cNvSpPr>
          <p:nvPr/>
        </p:nvSpPr>
        <p:spPr bwMode="auto">
          <a:xfrm>
            <a:off x="394619" y="81988"/>
            <a:ext cx="2268252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Jiena nemmen f’All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wieħed, il-Missier li jista’ kollox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ħalaq is-sema u </a:t>
            </a:r>
            <a:endParaRPr kumimoji="0" lang="en-GB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l-art, dak kollu li jidher u dak li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jidhirx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80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90656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f’Mulej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wieħed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Ġesù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Kristu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Iben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waħdieni ta’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imnissel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Missier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qabel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kull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żmien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710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57983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dawl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dawl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veru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veru,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imnissel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mhux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magħmul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natura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waħda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al-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Missier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bih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sar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kollox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6595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322611" y="239975"/>
            <a:ext cx="22754528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Niżel mis-smewwiet għalina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l-bnedmin u għall-fidwa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tagħna. 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ġisem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bis-se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tal-Ispirtu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Santu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Marija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Verġni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042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239975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sar bniedem. Sallbuh għalina, bata taħt Ponzju Pilatu, miet u difnuh, u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fit-tielet jum qam minn bejn l-imwiet, skont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53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il-Kotba mqaddsa,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tela’ s-sema, u qieghed fuq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il-lemin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tal-Missier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għandu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jerġa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jiġi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bil-glorja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biex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jagħmel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ħaqq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034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ħajjin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 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mejtin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u 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saltna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tiegħu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jkollhiex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tmiem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fl-Ispirtu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Santu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Mulej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jagħti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ħajja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mill-Missier u mill-Iben: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8585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 Hu meqjum u mweġġah flimkien mal-Missier u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mal-Iben. Hu li tkellem b’fomm il-profeti.</a:t>
            </a:r>
          </a:p>
        </p:txBody>
      </p:sp>
    </p:spTree>
    <p:extLst>
      <p:ext uri="{BB962C8B-B14F-4D97-AF65-F5344CB8AC3E}">
        <p14:creationId xmlns:p14="http://schemas.microsoft.com/office/powerpoint/2010/main" val="2279391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59721"/>
            <a:ext cx="22538504" cy="12404969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fi Knisja waħda, qaddisa, kattolika, appostolika.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Nistqarr magħmudija waħda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għall-maħfra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26609925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2411562"/>
            <a:ext cx="2275452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nistenna l-qawma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mill-imwiet, u l-ħajja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taż-żmien li ġej. Ammen.</a:t>
            </a:r>
            <a:endParaRPr kumimoji="0" lang="en-US" altLang="en-US" sz="992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54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19" y="35298"/>
            <a:ext cx="22682519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5" y="1331442"/>
            <a:ext cx="22682519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131313"/>
      </p:ext>
    </p:extLst>
  </p:cSld>
  <p:clrMapOvr>
    <a:masterClrMapping/>
  </p:clrMapOvr>
  <p:transition spd="slow">
    <p:fade/>
  </p:transition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1488</TotalTime>
  <Words>907</Words>
  <Application>Microsoft Office PowerPoint</Application>
  <PresentationFormat>Custom</PresentationFormat>
  <Paragraphs>145</Paragraphs>
  <Slides>62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62</vt:i4>
      </vt:variant>
    </vt:vector>
  </HeadingPairs>
  <TitlesOfParts>
    <vt:vector size="81" baseType="lpstr">
      <vt:lpstr>Calibri</vt:lpstr>
      <vt:lpstr>Consolas</vt:lpstr>
      <vt:lpstr>Wingdings 3</vt:lpstr>
      <vt:lpstr>Corbel</vt:lpstr>
      <vt:lpstr>Wingdings</vt:lpstr>
      <vt:lpstr>Maltese Times Roman</vt:lpstr>
      <vt:lpstr>Franklin Gothic Book</vt:lpstr>
      <vt:lpstr>Wingdings 2</vt:lpstr>
      <vt:lpstr>Times New Roman</vt:lpstr>
      <vt:lpstr>Arial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mill-Ktieb tal-Atti tal-Appostli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mill-Ktieb  tal-Apokalissi ta’ San Ġwann Appostlu Apok 21:1-5a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Mercieca</dc:creator>
  <cp:lastModifiedBy>Alfred Caruan a</cp:lastModifiedBy>
  <cp:revision>156</cp:revision>
  <dcterms:created xsi:type="dcterms:W3CDTF">2008-12-28T11:50:57Z</dcterms:created>
  <dcterms:modified xsi:type="dcterms:W3CDTF">2025-04-22T16:37:34Z</dcterms:modified>
</cp:coreProperties>
</file>