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6"/>
  </p:notesMasterIdLst>
  <p:sldIdLst>
    <p:sldId id="288" r:id="rId4"/>
    <p:sldId id="258" r:id="rId5"/>
    <p:sldId id="663" r:id="rId6"/>
    <p:sldId id="664" r:id="rId7"/>
    <p:sldId id="665" r:id="rId8"/>
    <p:sldId id="666" r:id="rId9"/>
    <p:sldId id="667" r:id="rId10"/>
    <p:sldId id="668" r:id="rId11"/>
    <p:sldId id="669" r:id="rId12"/>
    <p:sldId id="687" r:id="rId13"/>
    <p:sldId id="299" r:id="rId14"/>
    <p:sldId id="300" r:id="rId15"/>
    <p:sldId id="256" r:id="rId16"/>
    <p:sldId id="281" r:id="rId17"/>
    <p:sldId id="274" r:id="rId18"/>
    <p:sldId id="670" r:id="rId19"/>
    <p:sldId id="321" r:id="rId20"/>
    <p:sldId id="273" r:id="rId21"/>
    <p:sldId id="671" r:id="rId22"/>
    <p:sldId id="322" r:id="rId23"/>
    <p:sldId id="672" r:id="rId24"/>
    <p:sldId id="674" r:id="rId25"/>
    <p:sldId id="673" r:id="rId26"/>
    <p:sldId id="607" r:id="rId27"/>
    <p:sldId id="626" r:id="rId28"/>
    <p:sldId id="608" r:id="rId29"/>
    <p:sldId id="295" r:id="rId30"/>
    <p:sldId id="264" r:id="rId31"/>
    <p:sldId id="675" r:id="rId32"/>
    <p:sldId id="676" r:id="rId33"/>
    <p:sldId id="677" r:id="rId34"/>
    <p:sldId id="678" r:id="rId35"/>
    <p:sldId id="679" r:id="rId36"/>
    <p:sldId id="680" r:id="rId37"/>
    <p:sldId id="681" r:id="rId38"/>
    <p:sldId id="682" r:id="rId39"/>
    <p:sldId id="683" r:id="rId40"/>
    <p:sldId id="684" r:id="rId41"/>
    <p:sldId id="685" r:id="rId42"/>
    <p:sldId id="686" r:id="rId43"/>
    <p:sldId id="297" r:id="rId44"/>
    <p:sldId id="296" r:id="rId45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137"/>
    <a:srgbClr val="3E1B59"/>
    <a:srgbClr val="003300"/>
    <a:srgbClr val="4C216D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36" d="100"/>
          <a:sy n="36" d="100"/>
        </p:scale>
        <p:origin x="126" y="85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29/05/2025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791067"/>
            <a:ext cx="23399750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mit-Tieni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Ittra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</a:p>
          <a:p>
            <a:pPr algn="ctr"/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Kor 1, 1-7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D2FDE32-23BA-23D6-157C-ED91A2B42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DF0A98-6106-A6D1-2FE1-D168DAFFF37E}"/>
              </a:ext>
            </a:extLst>
          </p:cNvPr>
          <p:cNvSpPr txBox="1"/>
          <p:nvPr/>
        </p:nvSpPr>
        <p:spPr>
          <a:xfrm>
            <a:off x="0" y="2560509"/>
            <a:ext cx="233997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kif intom taqsmu magħna 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s-sofferenzi tagħna, hekk ukoll taqsmu l-faraġ tagħna.</a:t>
            </a:r>
          </a:p>
        </p:txBody>
      </p:sp>
    </p:spTree>
    <p:extLst>
      <p:ext uri="{BB962C8B-B14F-4D97-AF65-F5344CB8AC3E}">
        <p14:creationId xmlns:p14="http://schemas.microsoft.com/office/powerpoint/2010/main" val="3972600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5003850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Ippruvaw u taraw kemm hu tajjeb il-Mulej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682651" y="755378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329402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ħin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inbierek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tifħiru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fommi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tiftaħar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ruħi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jisimgħu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fqajrin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jifirħu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Ippruvaw u taraw kemm hu tajjeb il-Mulej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561303"/>
            <a:ext cx="2253850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Xandru l-kobor tal-Mulej miegħi;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ngħollu ismu flimkien.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561303"/>
            <a:ext cx="2253850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fittixt il-Mulej,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weġibni, minn kull biża’ tiegħi ħelisni. </a:t>
            </a:r>
          </a:p>
        </p:txBody>
      </p:sp>
    </p:spTree>
    <p:extLst>
      <p:ext uri="{BB962C8B-B14F-4D97-AF65-F5344CB8AC3E}">
        <p14:creationId xmlns:p14="http://schemas.microsoft.com/office/powerpoint/2010/main" val="88475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Ippruvaw u taraw kemm hu tajjeb il-Mulej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47" y="1329402"/>
            <a:ext cx="2210645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Ħarsu lejh u jiddi bil-ferħ wiċċkom,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jkollkomx għax tistħu.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47" y="1329402"/>
            <a:ext cx="2210645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il-fqajjar sejjaħ u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l-Mulej semgħu,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mid-dwejjaq tiegħu kollha ħelsu. </a:t>
            </a:r>
          </a:p>
        </p:txBody>
      </p:sp>
    </p:spTree>
    <p:extLst>
      <p:ext uri="{BB962C8B-B14F-4D97-AF65-F5344CB8AC3E}">
        <p14:creationId xmlns:p14="http://schemas.microsoft.com/office/powerpoint/2010/main" val="14978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Pawlu, appostlu ta’ Ġesù Kristu bir-rieda ta’ Alla, u Timotju, ħija, lill-Knisja ta’ Alla li qiegħda f’Korintu,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Ippruvaw u taraw kemm hu tajjeb il-Mulej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47" y="2560509"/>
            <a:ext cx="2210645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L-anġlu tal-Mulej jgħasses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madwar dawk li jibżgħu minnu, u jeħlishom.</a:t>
            </a:r>
          </a:p>
        </p:txBody>
      </p:sp>
    </p:spTree>
    <p:extLst>
      <p:ext uri="{BB962C8B-B14F-4D97-AF65-F5344CB8AC3E}">
        <p14:creationId xmlns:p14="http://schemas.microsoft.com/office/powerpoint/2010/main" val="1261656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47" y="1329402"/>
            <a:ext cx="2210645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Ippruvaw u taraw kemm hu tajjeb il-Mulej;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 l-bniedem li jistkenn fih. </a:t>
            </a:r>
          </a:p>
        </p:txBody>
      </p:sp>
    </p:spTree>
    <p:extLst>
      <p:ext uri="{BB962C8B-B14F-4D97-AF65-F5344CB8AC3E}">
        <p14:creationId xmlns:p14="http://schemas.microsoft.com/office/powerpoint/2010/main" val="2191912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Ippruvaw u taraw kemm hu tajjeb il-Mulej</a:t>
            </a:r>
          </a:p>
        </p:txBody>
      </p:sp>
    </p:spTree>
    <p:extLst>
      <p:ext uri="{BB962C8B-B14F-4D97-AF65-F5344CB8AC3E}">
        <p14:creationId xmlns:p14="http://schemas.microsoft.com/office/powerpoint/2010/main" val="1381586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1303"/>
            <a:ext cx="2246649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Ifirħu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thennew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ħlaskom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763490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5, 1-12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0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kif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folol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tala’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muntanja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qagħad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bilqiegħda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resqu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tiegħu.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1615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Fetaħ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fommu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qabad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jgħallimhom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0743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306"/>
            <a:ext cx="2339975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flimkien mal-qaddisin kollha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li qegħdin fl-Akaja: grazzja lilkom u sliem mingħand Alla l-Missier</a:t>
            </a:r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tagħna u </a:t>
            </a:r>
          </a:p>
          <a:p>
            <a:pPr algn="ctr"/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l-Mulej Ġesù Kristu.</a:t>
            </a:r>
          </a:p>
        </p:txBody>
      </p:sp>
    </p:spTree>
    <p:extLst>
      <p:ext uri="{BB962C8B-B14F-4D97-AF65-F5344CB8AC3E}">
        <p14:creationId xmlns:p14="http://schemas.microsoft.com/office/powerpoint/2010/main" val="4053170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foqra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fl-ispirtu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tas-Smewwiet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663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1303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imnikkta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mfarrġa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0055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qalbhom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ħelwa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b’wirthom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l-art.</a:t>
            </a:r>
          </a:p>
        </p:txBody>
      </p:sp>
    </p:spTree>
    <p:extLst>
      <p:ext uri="{BB962C8B-B14F-4D97-AF65-F5344CB8AC3E}">
        <p14:creationId xmlns:p14="http://schemas.microsoft.com/office/powerpoint/2010/main" val="4124245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huma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bil-ġuħ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għatx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tal-ġustizzja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mxebbgħin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195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1615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jħennu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jsibu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6288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safja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f’qalbhom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jaraw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587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jġibu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paċi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jissejħu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wlied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9525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0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ppersegwitati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tas-Smewwiet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689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0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Henjin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meta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jgħajrukom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jippersegwitawkom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jaqilgħu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xorta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gideb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55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tagħkom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Ifirħu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thennew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ħlaskom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0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Imbierek Alla u Missier Sidna Ġesù Kristu, Missier il-ħniena u Alla ta’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kull faraġ. Hu jfarraġna 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fil-hemm kollu tagħna, </a:t>
            </a:r>
          </a:p>
        </p:txBody>
      </p:sp>
    </p:spTree>
    <p:extLst>
      <p:ext uri="{BB962C8B-B14F-4D97-AF65-F5344CB8AC3E}">
        <p14:creationId xmlns:p14="http://schemas.microsoft.com/office/powerpoint/2010/main" val="3523931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kienu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jippersegwitawhom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lill-profeti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557395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biex aħna, permezz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tal-faraġ li bih Alla jfarraġ </a:t>
            </a:r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lilna, inkunu nistgħu nfarrġu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lil dawk kollha li jinsabu f’kull xorta ta’ hemm.</a:t>
            </a:r>
          </a:p>
        </p:txBody>
      </p:sp>
    </p:spTree>
    <p:extLst>
      <p:ext uri="{BB962C8B-B14F-4D97-AF65-F5344CB8AC3E}">
        <p14:creationId xmlns:p14="http://schemas.microsoft.com/office/powerpoint/2010/main" val="206242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Bħalma joktru fina 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s-sofferenzi ta’ Kristu, hekk ukoll permezz ta’ Kristu, joktor fina l-faraġ.</a:t>
            </a:r>
          </a:p>
        </p:txBody>
      </p:sp>
    </p:spTree>
    <p:extLst>
      <p:ext uri="{BB962C8B-B14F-4D97-AF65-F5344CB8AC3E}">
        <p14:creationId xmlns:p14="http://schemas.microsoft.com/office/powerpoint/2010/main" val="96873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In-niket tagħna jservi għall-faraġ u s-salvazzjoni tagħkom; u jekk nitfarrġu, dan iservi għall-faraġ tagħkom, </a:t>
            </a:r>
          </a:p>
        </p:txBody>
      </p:sp>
    </p:spTree>
    <p:extLst>
      <p:ext uri="{BB962C8B-B14F-4D97-AF65-F5344CB8AC3E}">
        <p14:creationId xmlns:p14="http://schemas.microsoft.com/office/powerpoint/2010/main" val="195417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2940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 jaħdem fikom biex ikollkom il-qawwa tissaportu s-sofferenzi li nissaportu aħna wkoll.</a:t>
            </a:r>
          </a:p>
        </p:txBody>
      </p:sp>
    </p:spTree>
    <p:extLst>
      <p:ext uri="{BB962C8B-B14F-4D97-AF65-F5344CB8AC3E}">
        <p14:creationId xmlns:p14="http://schemas.microsoft.com/office/powerpoint/2010/main" val="251919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0509"/>
            <a:ext cx="233997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B’hekk, it-tama tagħna fikom hi dejjem qawwija, </a:t>
            </a:r>
          </a:p>
          <a:p>
            <a:pPr algn="ctr"/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aħna nafu li, </a:t>
            </a:r>
          </a:p>
        </p:txBody>
      </p:sp>
    </p:spTree>
    <p:extLst>
      <p:ext uri="{BB962C8B-B14F-4D97-AF65-F5344CB8AC3E}">
        <p14:creationId xmlns:p14="http://schemas.microsoft.com/office/powerpoint/2010/main" val="18253474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542</Words>
  <Application>Microsoft Office PowerPoint</Application>
  <PresentationFormat>Custom</PresentationFormat>
  <Paragraphs>88</Paragraphs>
  <Slides>42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54</cp:revision>
  <dcterms:created xsi:type="dcterms:W3CDTF">2008-12-28T11:50:57Z</dcterms:created>
  <dcterms:modified xsi:type="dcterms:W3CDTF">2025-05-29T03:37:11Z</dcterms:modified>
</cp:coreProperties>
</file>