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2"/>
  </p:notesMasterIdLst>
  <p:sldIdLst>
    <p:sldId id="782" r:id="rId4"/>
    <p:sldId id="258" r:id="rId5"/>
    <p:sldId id="763" r:id="rId6"/>
    <p:sldId id="764" r:id="rId7"/>
    <p:sldId id="765" r:id="rId8"/>
    <p:sldId id="766" r:id="rId9"/>
    <p:sldId id="767" r:id="rId10"/>
    <p:sldId id="783" r:id="rId11"/>
    <p:sldId id="768" r:id="rId12"/>
    <p:sldId id="769" r:id="rId13"/>
    <p:sldId id="770" r:id="rId14"/>
    <p:sldId id="299" r:id="rId15"/>
    <p:sldId id="300" r:id="rId16"/>
    <p:sldId id="622" r:id="rId17"/>
    <p:sldId id="771" r:id="rId18"/>
    <p:sldId id="729" r:id="rId19"/>
    <p:sldId id="718" r:id="rId20"/>
    <p:sldId id="772" r:id="rId21"/>
    <p:sldId id="731" r:id="rId22"/>
    <p:sldId id="737" r:id="rId23"/>
    <p:sldId id="773" r:id="rId24"/>
    <p:sldId id="321" r:id="rId25"/>
    <p:sldId id="607" r:id="rId26"/>
    <p:sldId id="626" r:id="rId27"/>
    <p:sldId id="608" r:id="rId28"/>
    <p:sldId id="295" r:id="rId29"/>
    <p:sldId id="264" r:id="rId30"/>
    <p:sldId id="774" r:id="rId31"/>
    <p:sldId id="784" r:id="rId32"/>
    <p:sldId id="776" r:id="rId33"/>
    <p:sldId id="785" r:id="rId34"/>
    <p:sldId id="777" r:id="rId35"/>
    <p:sldId id="778" r:id="rId36"/>
    <p:sldId id="779" r:id="rId37"/>
    <p:sldId id="780" r:id="rId38"/>
    <p:sldId id="781" r:id="rId39"/>
    <p:sldId id="297" r:id="rId40"/>
    <p:sldId id="296" r:id="rId4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003300"/>
    <a:srgbClr val="3C1A56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4660"/>
  </p:normalViewPr>
  <p:slideViewPr>
    <p:cSldViewPr>
      <p:cViewPr varScale="1">
        <p:scale>
          <a:sx n="35" d="100"/>
          <a:sy n="35" d="100"/>
        </p:scale>
        <p:origin x="78" y="90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29/05/2025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9E4812-0A16-936A-785C-3110698D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E7A3904B-5E8F-C52F-009A-4F955758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D698603E-E1A9-ACEE-9877-4565F778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1861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4, 7-15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7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lilna wkoll għad iqajjimna flimkien ma’ Ġesù u jressaqna quddiemu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flimkien magħkom. </a:t>
            </a:r>
          </a:p>
        </p:txBody>
      </p:sp>
    </p:spTree>
    <p:extLst>
      <p:ext uri="{BB962C8B-B14F-4D97-AF65-F5344CB8AC3E}">
        <p14:creationId xmlns:p14="http://schemas.microsoft.com/office/powerpoint/2010/main" val="6735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593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dan kollu minħabba fikom, biex il-grazzja tilħaq ħafna bnedmin oħra, u b’hekk jitkattar ir-radd ta’ ħajr, għall-glorja ta’ Alla.</a:t>
            </a:r>
          </a:p>
        </p:txBody>
      </p:sp>
    </p:spTree>
    <p:extLst>
      <p:ext uri="{BB962C8B-B14F-4D97-AF65-F5344CB8AC3E}">
        <p14:creationId xmlns:p14="http://schemas.microsoft.com/office/powerpoint/2010/main" val="57264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859834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 noffri Mulej, sagrifiċċju ta’ radd il-ħajr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899394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Bqajt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nemmen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mdejjaq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Qarrieq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16713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 noffri Mulej,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172190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0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tal-ħbieb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</p:txBody>
      </p:sp>
    </p:spTree>
    <p:extLst>
      <p:ext uri="{BB962C8B-B14F-4D97-AF65-F5344CB8AC3E}">
        <p14:creationId xmlns:p14="http://schemas.microsoft.com/office/powerpoint/2010/main" val="283940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bin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ħallejtli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irbit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97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 noffri Mulej,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364808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aħna għandna t-teżor f’ġarar tal-fuħħar, ħalli b’hekk jidher sewwa li </a:t>
            </a:r>
          </a:p>
          <a:p>
            <a:pPr algn="ctr"/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l-kobor ta’ din il-qawwa ġej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minn Alla, u mhux minna.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noffri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insejjaħ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90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350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 noffri Mulej,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Iddu fid-dinja bħal kwiekeb,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żommu sħiħ il-kelma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91861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27-32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05F4A6-41F9-A340-7990-1BC9185A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64E99-D1B6-0867-E086-EFE4D7CA49E9}"/>
              </a:ext>
            </a:extLst>
          </p:cNvPr>
          <p:cNvSpPr txBox="1"/>
          <p:nvPr/>
        </p:nvSpPr>
        <p:spPr>
          <a:xfrm>
            <a:off x="466627" y="133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jiena ngħidilkom li kull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lejn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mara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jixtieqha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 għamel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61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Aħna minn kullimkien ninsabu magħfusin, iżda m’aħniex mgħattnin; imħassbin, iżda ma għandniex qalbna maqtugħa;</a:t>
            </a:r>
          </a:p>
        </p:txBody>
      </p:sp>
    </p:spTree>
    <p:extLst>
      <p:ext uri="{BB962C8B-B14F-4D97-AF65-F5344CB8AC3E}">
        <p14:creationId xmlns:p14="http://schemas.microsoft.com/office/powerpoint/2010/main" val="3564219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għalik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okkażjoni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aqlagħha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6550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CFDF5D-B32E-7B2A-1176-1FE275BB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324C7-134F-5000-AEA6-7180A9B91900}"/>
              </a:ext>
            </a:extLst>
          </p:cNvPr>
          <p:cNvSpPr txBox="1"/>
          <p:nvPr/>
        </p:nvSpPr>
        <p:spPr>
          <a:xfrm>
            <a:off x="466627" y="352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ikun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jaqbillek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tintiliflek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biċċa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waħda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ġismek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ġismek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jinxteħet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60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għalik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okkażjoni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aqtagħha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 u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33432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0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ikun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jaqbillek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tintiliflek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biċċa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waħda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ġismek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ġismek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019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kitba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divorzju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59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jiena ngħidilkom li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żwieġ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ħażin,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iwaqqagħha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7861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jiżżewweġ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waħda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mibgħuta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jagħmel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65341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ippersegwitati, iżda m’aħniex abbandunati; mixħutin mal-art, iżda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m’aħniex meqrudin. </a:t>
            </a:r>
          </a:p>
        </p:txBody>
      </p:sp>
    </p:spTree>
    <p:extLst>
      <p:ext uri="{BB962C8B-B14F-4D97-AF65-F5344CB8AC3E}">
        <p14:creationId xmlns:p14="http://schemas.microsoft.com/office/powerpoint/2010/main" val="82802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63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F’ġisimna dejjem inġorru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l-mewt ta’ Ġesù, biex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f’ġisimna tidher ukoll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il-ħajja ta’ Ġesù. </a:t>
            </a:r>
          </a:p>
        </p:txBody>
      </p:sp>
    </p:spTree>
    <p:extLst>
      <p:ext uri="{BB962C8B-B14F-4D97-AF65-F5344CB8AC3E}">
        <p14:creationId xmlns:p14="http://schemas.microsoft.com/office/powerpoint/2010/main" val="381992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5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aħna, għad li qegħdin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ngħixu, ninsabu dejjem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mogħtija għall-mewt minħabba f’Ġesù</a:t>
            </a:r>
          </a:p>
        </p:txBody>
      </p:sp>
    </p:spTree>
    <p:extLst>
      <p:ext uri="{BB962C8B-B14F-4D97-AF65-F5344CB8AC3E}">
        <p14:creationId xmlns:p14="http://schemas.microsoft.com/office/powerpoint/2010/main" val="144734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64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biex il-ħajja ta’ Ġesù wkoll tkun tidher fil-ġisem tagħna li jmut. U b’hekk fina taħdem il-mewt, imma fikom taħdem il-ħajja.</a:t>
            </a:r>
          </a:p>
        </p:txBody>
      </p:sp>
    </p:spTree>
    <p:extLst>
      <p:ext uri="{BB962C8B-B14F-4D97-AF65-F5344CB8AC3E}">
        <p14:creationId xmlns:p14="http://schemas.microsoft.com/office/powerpoint/2010/main" val="389383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C2B7EF-223B-FF65-2482-C421FAC19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4B412-2D1F-6EED-6F1A-12842AC35883}"/>
              </a:ext>
            </a:extLst>
          </p:cNvPr>
          <p:cNvSpPr txBox="1"/>
          <p:nvPr/>
        </p:nvSpPr>
        <p:spPr>
          <a:xfrm>
            <a:off x="0" y="32664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Imma billi aħna għandna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l-istess spirtu ta’ fidi li fuqu hemm miktub: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“Emmint, u għalhekk tkellimt”,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aħna wkoll emminna, u għalhekk tkellimna; għax nafu li dak li qajjem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lill-Mulej Ġesù,</a:t>
            </a:r>
          </a:p>
        </p:txBody>
      </p:sp>
    </p:spTree>
    <p:extLst>
      <p:ext uri="{BB962C8B-B14F-4D97-AF65-F5344CB8AC3E}">
        <p14:creationId xmlns:p14="http://schemas.microsoft.com/office/powerpoint/2010/main" val="26161223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532</Words>
  <Application>Microsoft Office PowerPoint</Application>
  <PresentationFormat>Custom</PresentationFormat>
  <Paragraphs>80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62</cp:revision>
  <dcterms:created xsi:type="dcterms:W3CDTF">2008-12-28T11:50:57Z</dcterms:created>
  <dcterms:modified xsi:type="dcterms:W3CDTF">2025-05-29T12:21:04Z</dcterms:modified>
</cp:coreProperties>
</file>