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1"/>
  </p:notesMasterIdLst>
  <p:sldIdLst>
    <p:sldId id="288" r:id="rId4"/>
    <p:sldId id="258" r:id="rId5"/>
    <p:sldId id="794" r:id="rId6"/>
    <p:sldId id="795" r:id="rId7"/>
    <p:sldId id="796" r:id="rId8"/>
    <p:sldId id="797" r:id="rId9"/>
    <p:sldId id="798" r:id="rId10"/>
    <p:sldId id="799" r:id="rId11"/>
    <p:sldId id="811" r:id="rId12"/>
    <p:sldId id="800" r:id="rId13"/>
    <p:sldId id="801" r:id="rId14"/>
    <p:sldId id="299" r:id="rId15"/>
    <p:sldId id="300" r:id="rId16"/>
    <p:sldId id="622" r:id="rId17"/>
    <p:sldId id="802" r:id="rId18"/>
    <p:sldId id="281" r:id="rId19"/>
    <p:sldId id="274" r:id="rId20"/>
    <p:sldId id="803" r:id="rId21"/>
    <p:sldId id="321" r:id="rId22"/>
    <p:sldId id="273" r:id="rId23"/>
    <p:sldId id="804" r:id="rId24"/>
    <p:sldId id="322" r:id="rId25"/>
    <p:sldId id="756" r:id="rId26"/>
    <p:sldId id="805" r:id="rId27"/>
    <p:sldId id="757" r:id="rId28"/>
    <p:sldId id="607" r:id="rId29"/>
    <p:sldId id="626" r:id="rId30"/>
    <p:sldId id="608" r:id="rId31"/>
    <p:sldId id="295" r:id="rId32"/>
    <p:sldId id="264" r:id="rId33"/>
    <p:sldId id="806" r:id="rId34"/>
    <p:sldId id="807" r:id="rId35"/>
    <p:sldId id="808" r:id="rId36"/>
    <p:sldId id="809" r:id="rId37"/>
    <p:sldId id="810" r:id="rId38"/>
    <p:sldId id="297" r:id="rId39"/>
    <p:sldId id="29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>
        <p:scale>
          <a:sx n="24" d="100"/>
          <a:sy n="24" d="100"/>
        </p:scale>
        <p:origin x="972" y="131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29/05/2025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1861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5, 14-21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nitolbu fuq li nitolbu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f’ġieħ Kristu: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“Ħallu lil Alla jħabbibkom miegħu.” </a:t>
            </a:r>
          </a:p>
        </p:txBody>
      </p:sp>
    </p:spTree>
    <p:extLst>
      <p:ext uri="{BB962C8B-B14F-4D97-AF65-F5344CB8AC3E}">
        <p14:creationId xmlns:p14="http://schemas.microsoft.com/office/powerpoint/2010/main" val="342683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Dak li ma kienx jaf x’inhu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dnub, Alla għamlu dnub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għalina sabiex aħna nsiru fih ġustizzja ta’ Alla.</a:t>
            </a:r>
          </a:p>
        </p:txBody>
      </p:sp>
    </p:spTree>
    <p:extLst>
      <p:ext uri="{BB962C8B-B14F-4D97-AF65-F5344CB8AC3E}">
        <p14:creationId xmlns:p14="http://schemas.microsoft.com/office/powerpoint/2010/main" val="364408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7585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7F77A-20DC-2F4D-B975-F1A0CE04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93" y="6121686"/>
            <a:ext cx="573176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tinsiex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996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30196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jaħfer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ifejjaq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130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iħaddnek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20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l-imħabba ta’ Kristu ġġegħelna naħsbu dan: li wieħed miet għal kulħadd, mela kulħadd miet.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jagħdab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mogħdrija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jitlewwem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jinkorla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66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07306"/>
            <a:ext cx="2239448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’il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mill-art,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tjubitu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287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jbiegħed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347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84085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iġbidli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tjubitek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33-37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Hu miet għal kulħadd biex dawk li jgħixu ma jgħixux għalihom infushom, imma għal dak li miet u rxoxta għalihom.</a:t>
            </a:r>
          </a:p>
        </p:txBody>
      </p:sp>
    </p:spTree>
    <p:extLst>
      <p:ext uri="{BB962C8B-B14F-4D97-AF65-F5344CB8AC3E}">
        <p14:creationId xmlns:p14="http://schemas.microsoft.com/office/powerpoint/2010/main" val="180576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x’intqal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Tonqosx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ħlift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ħliftlu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62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taħilfu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bis-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Alla, u la bl-art, għax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jserraħ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5152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lanqas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b’Ġerusalemm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l-Belt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-Sultan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476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lanqas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b’rasek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</a:p>
          <a:p>
            <a:pPr algn="ctr"/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taħlef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 biss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xagħra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bajda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21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diskors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le, le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6870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Għalhekk aħna ma nagħrfu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 ħadd skont il-ġisem. Jekk għarafna lil Kristu skont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il-ġisem, issa ma nagħrfuhx aktar hekk. </a:t>
            </a:r>
          </a:p>
        </p:txBody>
      </p:sp>
    </p:spTree>
    <p:extLst>
      <p:ext uri="{BB962C8B-B14F-4D97-AF65-F5344CB8AC3E}">
        <p14:creationId xmlns:p14="http://schemas.microsoft.com/office/powerpoint/2010/main" val="32073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2" y="133019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Meta wieħed jingħaqad ma’ Kristu, isir ħolqien ġdid;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il-qadim għadda u daħal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il-ġdid.</a:t>
            </a:r>
          </a:p>
        </p:txBody>
      </p:sp>
    </p:spTree>
    <p:extLst>
      <p:ext uri="{BB962C8B-B14F-4D97-AF65-F5344CB8AC3E}">
        <p14:creationId xmlns:p14="http://schemas.microsoft.com/office/powerpoint/2010/main" val="143352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Kollox ġej minn Alla li ħabbibna miegħu nnifsu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permezz ta’ Kristu u tana </a:t>
            </a:r>
          </a:p>
          <a:p>
            <a:pPr algn="ctr"/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l-ministeru ta’ din il-ħbiberija t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al-bnedmin ma’ Alla. </a:t>
            </a:r>
          </a:p>
        </p:txBody>
      </p:sp>
    </p:spTree>
    <p:extLst>
      <p:ext uri="{BB962C8B-B14F-4D97-AF65-F5344CB8AC3E}">
        <p14:creationId xmlns:p14="http://schemas.microsoft.com/office/powerpoint/2010/main" val="62023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Alla kien li ħabbeb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il-ħolqien miegħu nnifsu permezz ta’ Kristu, bla ma qagħad iżomm il-kont ta’ dnubiethom, </a:t>
            </a:r>
          </a:p>
        </p:txBody>
      </p:sp>
    </p:spTree>
    <p:extLst>
      <p:ext uri="{BB962C8B-B14F-4D97-AF65-F5344CB8AC3E}">
        <p14:creationId xmlns:p14="http://schemas.microsoft.com/office/powerpoint/2010/main" val="27138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08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fdalna l-ministeru ta’ din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il-ħbiberija.</a:t>
            </a:r>
          </a:p>
        </p:txBody>
      </p:sp>
    </p:spTree>
    <p:extLst>
      <p:ext uri="{BB962C8B-B14F-4D97-AF65-F5344CB8AC3E}">
        <p14:creationId xmlns:p14="http://schemas.microsoft.com/office/powerpoint/2010/main" val="194241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F3D179-0D90-2667-3620-AFB8D7F7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105AC2-EF26-6E3C-2830-BF930E9104FD}"/>
              </a:ext>
            </a:extLst>
          </p:cNvPr>
          <p:cNvSpPr txBox="1"/>
          <p:nvPr/>
        </p:nvSpPr>
        <p:spPr>
          <a:xfrm>
            <a:off x="0" y="107306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Aħna nagħmluha ta’ ambaxxaturi ta’ Kristu bħallikieku Alla stess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qiegħed isejjaħ permezz tagħna, </a:t>
            </a:r>
          </a:p>
        </p:txBody>
      </p:sp>
    </p:spTree>
    <p:extLst>
      <p:ext uri="{BB962C8B-B14F-4D97-AF65-F5344CB8AC3E}">
        <p14:creationId xmlns:p14="http://schemas.microsoft.com/office/powerpoint/2010/main" val="33053957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513</Words>
  <Application>Microsoft Office PowerPoint</Application>
  <PresentationFormat>Custom</PresentationFormat>
  <Paragraphs>87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59</cp:revision>
  <dcterms:created xsi:type="dcterms:W3CDTF">2008-12-28T11:50:57Z</dcterms:created>
  <dcterms:modified xsi:type="dcterms:W3CDTF">2025-05-29T03:28:26Z</dcterms:modified>
</cp:coreProperties>
</file>