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  <p:sldMasterId id="2147483876" r:id="rId2"/>
  </p:sldMasterIdLst>
  <p:sldIdLst>
    <p:sldId id="285" r:id="rId3"/>
    <p:sldId id="316" r:id="rId4"/>
    <p:sldId id="345" r:id="rId5"/>
    <p:sldId id="348" r:id="rId6"/>
    <p:sldId id="319" r:id="rId7"/>
    <p:sldId id="346" r:id="rId8"/>
    <p:sldId id="344" r:id="rId9"/>
    <p:sldId id="343" r:id="rId10"/>
    <p:sldId id="349" r:id="rId11"/>
    <p:sldId id="342" r:id="rId12"/>
    <p:sldId id="350" r:id="rId13"/>
    <p:sldId id="341" r:id="rId14"/>
    <p:sldId id="351" r:id="rId15"/>
  </p:sldIdLst>
  <p:sldSz cx="21132800" cy="11887200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44" userDrawn="1">
          <p15:clr>
            <a:srgbClr val="A4A3A4"/>
          </p15:clr>
        </p15:guide>
        <p15:guide id="2" pos="665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FFFF"/>
    <a:srgbClr val="FFFF99"/>
    <a:srgbClr val="003300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157" autoAdjust="0"/>
    <p:restoredTop sz="94660"/>
  </p:normalViewPr>
  <p:slideViewPr>
    <p:cSldViewPr snapToGrid="0">
      <p:cViewPr varScale="1">
        <p:scale>
          <a:sx n="43" d="100"/>
          <a:sy n="43" d="100"/>
        </p:scale>
        <p:origin x="1080" y="270"/>
      </p:cViewPr>
      <p:guideLst>
        <p:guide orient="horz" pos="3744"/>
        <p:guide pos="665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41600" y="1945429"/>
            <a:ext cx="15849600" cy="4138507"/>
          </a:xfrm>
        </p:spPr>
        <p:txBody>
          <a:bodyPr anchor="b"/>
          <a:lstStyle>
            <a:lvl1pPr algn="ctr">
              <a:defRPr sz="10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41600" y="6243533"/>
            <a:ext cx="15849600" cy="2869987"/>
          </a:xfrm>
        </p:spPr>
        <p:txBody>
          <a:bodyPr/>
          <a:lstStyle>
            <a:lvl1pPr marL="0" indent="0" algn="ctr">
              <a:buNone/>
              <a:defRPr sz="4160"/>
            </a:lvl1pPr>
            <a:lvl2pPr marL="792465" indent="0" algn="ctr">
              <a:buNone/>
              <a:defRPr sz="3467"/>
            </a:lvl2pPr>
            <a:lvl3pPr marL="1584930" indent="0" algn="ctr">
              <a:buNone/>
              <a:defRPr sz="3120"/>
            </a:lvl3pPr>
            <a:lvl4pPr marL="2377394" indent="0" algn="ctr">
              <a:buNone/>
              <a:defRPr sz="2773"/>
            </a:lvl4pPr>
            <a:lvl5pPr marL="3169859" indent="0" algn="ctr">
              <a:buNone/>
              <a:defRPr sz="2773"/>
            </a:lvl5pPr>
            <a:lvl6pPr marL="3962324" indent="0" algn="ctr">
              <a:buNone/>
              <a:defRPr sz="2773"/>
            </a:lvl6pPr>
            <a:lvl7pPr marL="4754789" indent="0" algn="ctr">
              <a:buNone/>
              <a:defRPr sz="2773"/>
            </a:lvl7pPr>
            <a:lvl8pPr marL="5547253" indent="0" algn="ctr">
              <a:buNone/>
              <a:defRPr sz="2773"/>
            </a:lvl8pPr>
            <a:lvl9pPr marL="6339718" indent="0" algn="ctr">
              <a:buNone/>
              <a:defRPr sz="277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4CE23-16BF-4BDD-9512-3613113C3A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3AF4E-302E-4644-B351-C080802D3E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596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4CE23-16BF-4BDD-9512-3613113C3A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3AF4E-302E-4644-B351-C080802D3E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080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1873" y="2963547"/>
            <a:ext cx="18227040" cy="4944744"/>
          </a:xfrm>
        </p:spPr>
        <p:txBody>
          <a:bodyPr anchor="b"/>
          <a:lstStyle>
            <a:lvl1pPr>
              <a:defRPr sz="10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1873" y="7955070"/>
            <a:ext cx="18227040" cy="2600324"/>
          </a:xfrm>
        </p:spPr>
        <p:txBody>
          <a:bodyPr/>
          <a:lstStyle>
            <a:lvl1pPr marL="0" indent="0">
              <a:buNone/>
              <a:defRPr sz="4160">
                <a:solidFill>
                  <a:schemeClr val="tx1">
                    <a:tint val="75000"/>
                  </a:schemeClr>
                </a:solidFill>
              </a:defRPr>
            </a:lvl1pPr>
            <a:lvl2pPr marL="792465" indent="0">
              <a:buNone/>
              <a:defRPr sz="3467">
                <a:solidFill>
                  <a:schemeClr val="tx1">
                    <a:tint val="75000"/>
                  </a:schemeClr>
                </a:solidFill>
              </a:defRPr>
            </a:lvl2pPr>
            <a:lvl3pPr marL="1584930" indent="0">
              <a:buNone/>
              <a:defRPr sz="3120">
                <a:solidFill>
                  <a:schemeClr val="tx1">
                    <a:tint val="75000"/>
                  </a:schemeClr>
                </a:solidFill>
              </a:defRPr>
            </a:lvl3pPr>
            <a:lvl4pPr marL="2377394" indent="0">
              <a:buNone/>
              <a:defRPr sz="2773">
                <a:solidFill>
                  <a:schemeClr val="tx1">
                    <a:tint val="75000"/>
                  </a:schemeClr>
                </a:solidFill>
              </a:defRPr>
            </a:lvl4pPr>
            <a:lvl5pPr marL="3169859" indent="0">
              <a:buNone/>
              <a:defRPr sz="2773">
                <a:solidFill>
                  <a:schemeClr val="tx1">
                    <a:tint val="75000"/>
                  </a:schemeClr>
                </a:solidFill>
              </a:defRPr>
            </a:lvl5pPr>
            <a:lvl6pPr marL="3962324" indent="0">
              <a:buNone/>
              <a:defRPr sz="2773">
                <a:solidFill>
                  <a:schemeClr val="tx1">
                    <a:tint val="75000"/>
                  </a:schemeClr>
                </a:solidFill>
              </a:defRPr>
            </a:lvl6pPr>
            <a:lvl7pPr marL="4754789" indent="0">
              <a:buNone/>
              <a:defRPr sz="2773">
                <a:solidFill>
                  <a:schemeClr val="tx1">
                    <a:tint val="75000"/>
                  </a:schemeClr>
                </a:solidFill>
              </a:defRPr>
            </a:lvl7pPr>
            <a:lvl8pPr marL="5547253" indent="0">
              <a:buNone/>
              <a:defRPr sz="2773">
                <a:solidFill>
                  <a:schemeClr val="tx1">
                    <a:tint val="75000"/>
                  </a:schemeClr>
                </a:solidFill>
              </a:defRPr>
            </a:lvl8pPr>
            <a:lvl9pPr marL="6339718" indent="0">
              <a:buNone/>
              <a:defRPr sz="277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4CE23-16BF-4BDD-9512-3613113C3A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3AF4E-302E-4644-B351-C080802D3E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390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52880" y="3164417"/>
            <a:ext cx="8981440" cy="75423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0" y="3164417"/>
            <a:ext cx="8981440" cy="75423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4CE23-16BF-4BDD-9512-3613113C3A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3AF4E-302E-4644-B351-C080802D3E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8456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5633" y="632884"/>
            <a:ext cx="18227040" cy="2297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5633" y="2914016"/>
            <a:ext cx="8940164" cy="1428114"/>
          </a:xfrm>
        </p:spPr>
        <p:txBody>
          <a:bodyPr anchor="b"/>
          <a:lstStyle>
            <a:lvl1pPr marL="0" indent="0">
              <a:buNone/>
              <a:defRPr sz="4160" b="1"/>
            </a:lvl1pPr>
            <a:lvl2pPr marL="792465" indent="0">
              <a:buNone/>
              <a:defRPr sz="3467" b="1"/>
            </a:lvl2pPr>
            <a:lvl3pPr marL="1584930" indent="0">
              <a:buNone/>
              <a:defRPr sz="3120" b="1"/>
            </a:lvl3pPr>
            <a:lvl4pPr marL="2377394" indent="0">
              <a:buNone/>
              <a:defRPr sz="2773" b="1"/>
            </a:lvl4pPr>
            <a:lvl5pPr marL="3169859" indent="0">
              <a:buNone/>
              <a:defRPr sz="2773" b="1"/>
            </a:lvl5pPr>
            <a:lvl6pPr marL="3962324" indent="0">
              <a:buNone/>
              <a:defRPr sz="2773" b="1"/>
            </a:lvl6pPr>
            <a:lvl7pPr marL="4754789" indent="0">
              <a:buNone/>
              <a:defRPr sz="2773" b="1"/>
            </a:lvl7pPr>
            <a:lvl8pPr marL="5547253" indent="0">
              <a:buNone/>
              <a:defRPr sz="2773" b="1"/>
            </a:lvl8pPr>
            <a:lvl9pPr marL="6339718" indent="0">
              <a:buNone/>
              <a:defRPr sz="277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55633" y="4342130"/>
            <a:ext cx="8940164" cy="63866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698480" y="2914016"/>
            <a:ext cx="8984193" cy="1428114"/>
          </a:xfrm>
        </p:spPr>
        <p:txBody>
          <a:bodyPr anchor="b"/>
          <a:lstStyle>
            <a:lvl1pPr marL="0" indent="0">
              <a:buNone/>
              <a:defRPr sz="4160" b="1"/>
            </a:lvl1pPr>
            <a:lvl2pPr marL="792465" indent="0">
              <a:buNone/>
              <a:defRPr sz="3467" b="1"/>
            </a:lvl2pPr>
            <a:lvl3pPr marL="1584930" indent="0">
              <a:buNone/>
              <a:defRPr sz="3120" b="1"/>
            </a:lvl3pPr>
            <a:lvl4pPr marL="2377394" indent="0">
              <a:buNone/>
              <a:defRPr sz="2773" b="1"/>
            </a:lvl4pPr>
            <a:lvl5pPr marL="3169859" indent="0">
              <a:buNone/>
              <a:defRPr sz="2773" b="1"/>
            </a:lvl5pPr>
            <a:lvl6pPr marL="3962324" indent="0">
              <a:buNone/>
              <a:defRPr sz="2773" b="1"/>
            </a:lvl6pPr>
            <a:lvl7pPr marL="4754789" indent="0">
              <a:buNone/>
              <a:defRPr sz="2773" b="1"/>
            </a:lvl7pPr>
            <a:lvl8pPr marL="5547253" indent="0">
              <a:buNone/>
              <a:defRPr sz="2773" b="1"/>
            </a:lvl8pPr>
            <a:lvl9pPr marL="6339718" indent="0">
              <a:buNone/>
              <a:defRPr sz="277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698480" y="4342130"/>
            <a:ext cx="8984193" cy="63866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4CE23-16BF-4BDD-9512-3613113C3A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3AF4E-302E-4644-B351-C080802D3E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423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4CE23-16BF-4BDD-9512-3613113C3A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3AF4E-302E-4644-B351-C080802D3E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648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4CE23-16BF-4BDD-9512-3613113C3A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3AF4E-302E-4644-B351-C080802D3E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8493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5634" y="792480"/>
            <a:ext cx="6815877" cy="2773680"/>
          </a:xfrm>
        </p:spPr>
        <p:txBody>
          <a:bodyPr anchor="b"/>
          <a:lstStyle>
            <a:lvl1pPr>
              <a:defRPr sz="554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84193" y="1711537"/>
            <a:ext cx="10698480" cy="8447617"/>
          </a:xfrm>
        </p:spPr>
        <p:txBody>
          <a:bodyPr/>
          <a:lstStyle>
            <a:lvl1pPr>
              <a:defRPr sz="5547"/>
            </a:lvl1pPr>
            <a:lvl2pPr>
              <a:defRPr sz="4853"/>
            </a:lvl2pPr>
            <a:lvl3pPr>
              <a:defRPr sz="4160"/>
            </a:lvl3pPr>
            <a:lvl4pPr>
              <a:defRPr sz="3467"/>
            </a:lvl4pPr>
            <a:lvl5pPr>
              <a:defRPr sz="3467"/>
            </a:lvl5pPr>
            <a:lvl6pPr>
              <a:defRPr sz="3467"/>
            </a:lvl6pPr>
            <a:lvl7pPr>
              <a:defRPr sz="3467"/>
            </a:lvl7pPr>
            <a:lvl8pPr>
              <a:defRPr sz="3467"/>
            </a:lvl8pPr>
            <a:lvl9pPr>
              <a:defRPr sz="34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5634" y="3566160"/>
            <a:ext cx="6815877" cy="6606753"/>
          </a:xfrm>
        </p:spPr>
        <p:txBody>
          <a:bodyPr/>
          <a:lstStyle>
            <a:lvl1pPr marL="0" indent="0">
              <a:buNone/>
              <a:defRPr sz="2773"/>
            </a:lvl1pPr>
            <a:lvl2pPr marL="792465" indent="0">
              <a:buNone/>
              <a:defRPr sz="2427"/>
            </a:lvl2pPr>
            <a:lvl3pPr marL="1584930" indent="0">
              <a:buNone/>
              <a:defRPr sz="2080"/>
            </a:lvl3pPr>
            <a:lvl4pPr marL="2377394" indent="0">
              <a:buNone/>
              <a:defRPr sz="1733"/>
            </a:lvl4pPr>
            <a:lvl5pPr marL="3169859" indent="0">
              <a:buNone/>
              <a:defRPr sz="1733"/>
            </a:lvl5pPr>
            <a:lvl6pPr marL="3962324" indent="0">
              <a:buNone/>
              <a:defRPr sz="1733"/>
            </a:lvl6pPr>
            <a:lvl7pPr marL="4754789" indent="0">
              <a:buNone/>
              <a:defRPr sz="1733"/>
            </a:lvl7pPr>
            <a:lvl8pPr marL="5547253" indent="0">
              <a:buNone/>
              <a:defRPr sz="1733"/>
            </a:lvl8pPr>
            <a:lvl9pPr marL="6339718" indent="0">
              <a:buNone/>
              <a:defRPr sz="17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4CE23-16BF-4BDD-9512-3613113C3A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3AF4E-302E-4644-B351-C080802D3E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4764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5634" y="792480"/>
            <a:ext cx="6815877" cy="2773680"/>
          </a:xfrm>
        </p:spPr>
        <p:txBody>
          <a:bodyPr anchor="b"/>
          <a:lstStyle>
            <a:lvl1pPr>
              <a:defRPr sz="554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984193" y="1711537"/>
            <a:ext cx="10698480" cy="8447617"/>
          </a:xfrm>
        </p:spPr>
        <p:txBody>
          <a:bodyPr anchor="t"/>
          <a:lstStyle>
            <a:lvl1pPr marL="0" indent="0">
              <a:buNone/>
              <a:defRPr sz="5547"/>
            </a:lvl1pPr>
            <a:lvl2pPr marL="792465" indent="0">
              <a:buNone/>
              <a:defRPr sz="4853"/>
            </a:lvl2pPr>
            <a:lvl3pPr marL="1584930" indent="0">
              <a:buNone/>
              <a:defRPr sz="4160"/>
            </a:lvl3pPr>
            <a:lvl4pPr marL="2377394" indent="0">
              <a:buNone/>
              <a:defRPr sz="3467"/>
            </a:lvl4pPr>
            <a:lvl5pPr marL="3169859" indent="0">
              <a:buNone/>
              <a:defRPr sz="3467"/>
            </a:lvl5pPr>
            <a:lvl6pPr marL="3962324" indent="0">
              <a:buNone/>
              <a:defRPr sz="3467"/>
            </a:lvl6pPr>
            <a:lvl7pPr marL="4754789" indent="0">
              <a:buNone/>
              <a:defRPr sz="3467"/>
            </a:lvl7pPr>
            <a:lvl8pPr marL="5547253" indent="0">
              <a:buNone/>
              <a:defRPr sz="3467"/>
            </a:lvl8pPr>
            <a:lvl9pPr marL="6339718" indent="0">
              <a:buNone/>
              <a:defRPr sz="3467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5634" y="3566160"/>
            <a:ext cx="6815877" cy="6606753"/>
          </a:xfrm>
        </p:spPr>
        <p:txBody>
          <a:bodyPr/>
          <a:lstStyle>
            <a:lvl1pPr marL="0" indent="0">
              <a:buNone/>
              <a:defRPr sz="2773"/>
            </a:lvl1pPr>
            <a:lvl2pPr marL="792465" indent="0">
              <a:buNone/>
              <a:defRPr sz="2427"/>
            </a:lvl2pPr>
            <a:lvl3pPr marL="1584930" indent="0">
              <a:buNone/>
              <a:defRPr sz="2080"/>
            </a:lvl3pPr>
            <a:lvl4pPr marL="2377394" indent="0">
              <a:buNone/>
              <a:defRPr sz="1733"/>
            </a:lvl4pPr>
            <a:lvl5pPr marL="3169859" indent="0">
              <a:buNone/>
              <a:defRPr sz="1733"/>
            </a:lvl5pPr>
            <a:lvl6pPr marL="3962324" indent="0">
              <a:buNone/>
              <a:defRPr sz="1733"/>
            </a:lvl6pPr>
            <a:lvl7pPr marL="4754789" indent="0">
              <a:buNone/>
              <a:defRPr sz="1733"/>
            </a:lvl7pPr>
            <a:lvl8pPr marL="5547253" indent="0">
              <a:buNone/>
              <a:defRPr sz="1733"/>
            </a:lvl8pPr>
            <a:lvl9pPr marL="6339718" indent="0">
              <a:buNone/>
              <a:defRPr sz="17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4CE23-16BF-4BDD-9512-3613113C3A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3AF4E-302E-4644-B351-C080802D3E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240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4CE23-16BF-4BDD-9512-3613113C3A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3AF4E-302E-4644-B351-C080802D3E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8370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123160" y="632883"/>
            <a:ext cx="4556760" cy="1007385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52880" y="632883"/>
            <a:ext cx="13406120" cy="1007385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4CE23-16BF-4BDD-9512-3613113C3A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3AF4E-302E-4644-B351-C080802D3E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1059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41600" y="1945429"/>
            <a:ext cx="15849600" cy="4138507"/>
          </a:xfrm>
        </p:spPr>
        <p:txBody>
          <a:bodyPr anchor="b"/>
          <a:lstStyle>
            <a:lvl1pPr algn="ctr">
              <a:defRPr sz="10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41600" y="6243533"/>
            <a:ext cx="15849600" cy="2869987"/>
          </a:xfrm>
        </p:spPr>
        <p:txBody>
          <a:bodyPr/>
          <a:lstStyle>
            <a:lvl1pPr marL="0" indent="0" algn="ctr">
              <a:buNone/>
              <a:defRPr sz="4160"/>
            </a:lvl1pPr>
            <a:lvl2pPr marL="792465" indent="0" algn="ctr">
              <a:buNone/>
              <a:defRPr sz="3467"/>
            </a:lvl2pPr>
            <a:lvl3pPr marL="1584930" indent="0" algn="ctr">
              <a:buNone/>
              <a:defRPr sz="3120"/>
            </a:lvl3pPr>
            <a:lvl4pPr marL="2377394" indent="0" algn="ctr">
              <a:buNone/>
              <a:defRPr sz="2773"/>
            </a:lvl4pPr>
            <a:lvl5pPr marL="3169859" indent="0" algn="ctr">
              <a:buNone/>
              <a:defRPr sz="2773"/>
            </a:lvl5pPr>
            <a:lvl6pPr marL="3962324" indent="0" algn="ctr">
              <a:buNone/>
              <a:defRPr sz="2773"/>
            </a:lvl6pPr>
            <a:lvl7pPr marL="4754789" indent="0" algn="ctr">
              <a:buNone/>
              <a:defRPr sz="2773"/>
            </a:lvl7pPr>
            <a:lvl8pPr marL="5547253" indent="0" algn="ctr">
              <a:buNone/>
              <a:defRPr sz="2773"/>
            </a:lvl8pPr>
            <a:lvl9pPr marL="6339718" indent="0" algn="ctr">
              <a:buNone/>
              <a:defRPr sz="277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4CE23-16BF-4BDD-9512-3613113C3A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3AF4E-302E-4644-B351-C080802D3E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29031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4CE23-16BF-4BDD-9512-3613113C3A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3AF4E-302E-4644-B351-C080802D3E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0569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1873" y="2963547"/>
            <a:ext cx="18227040" cy="4944744"/>
          </a:xfrm>
        </p:spPr>
        <p:txBody>
          <a:bodyPr anchor="b"/>
          <a:lstStyle>
            <a:lvl1pPr>
              <a:defRPr sz="10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1873" y="7955070"/>
            <a:ext cx="18227040" cy="2600324"/>
          </a:xfrm>
        </p:spPr>
        <p:txBody>
          <a:bodyPr/>
          <a:lstStyle>
            <a:lvl1pPr marL="0" indent="0">
              <a:buNone/>
              <a:defRPr sz="4160">
                <a:solidFill>
                  <a:schemeClr val="tx1">
                    <a:tint val="75000"/>
                  </a:schemeClr>
                </a:solidFill>
              </a:defRPr>
            </a:lvl1pPr>
            <a:lvl2pPr marL="792465" indent="0">
              <a:buNone/>
              <a:defRPr sz="3467">
                <a:solidFill>
                  <a:schemeClr val="tx1">
                    <a:tint val="75000"/>
                  </a:schemeClr>
                </a:solidFill>
              </a:defRPr>
            </a:lvl2pPr>
            <a:lvl3pPr marL="1584930" indent="0">
              <a:buNone/>
              <a:defRPr sz="3120">
                <a:solidFill>
                  <a:schemeClr val="tx1">
                    <a:tint val="75000"/>
                  </a:schemeClr>
                </a:solidFill>
              </a:defRPr>
            </a:lvl3pPr>
            <a:lvl4pPr marL="2377394" indent="0">
              <a:buNone/>
              <a:defRPr sz="2773">
                <a:solidFill>
                  <a:schemeClr val="tx1">
                    <a:tint val="75000"/>
                  </a:schemeClr>
                </a:solidFill>
              </a:defRPr>
            </a:lvl4pPr>
            <a:lvl5pPr marL="3169859" indent="0">
              <a:buNone/>
              <a:defRPr sz="2773">
                <a:solidFill>
                  <a:schemeClr val="tx1">
                    <a:tint val="75000"/>
                  </a:schemeClr>
                </a:solidFill>
              </a:defRPr>
            </a:lvl5pPr>
            <a:lvl6pPr marL="3962324" indent="0">
              <a:buNone/>
              <a:defRPr sz="2773">
                <a:solidFill>
                  <a:schemeClr val="tx1">
                    <a:tint val="75000"/>
                  </a:schemeClr>
                </a:solidFill>
              </a:defRPr>
            </a:lvl6pPr>
            <a:lvl7pPr marL="4754789" indent="0">
              <a:buNone/>
              <a:defRPr sz="2773">
                <a:solidFill>
                  <a:schemeClr val="tx1">
                    <a:tint val="75000"/>
                  </a:schemeClr>
                </a:solidFill>
              </a:defRPr>
            </a:lvl7pPr>
            <a:lvl8pPr marL="5547253" indent="0">
              <a:buNone/>
              <a:defRPr sz="2773">
                <a:solidFill>
                  <a:schemeClr val="tx1">
                    <a:tint val="75000"/>
                  </a:schemeClr>
                </a:solidFill>
              </a:defRPr>
            </a:lvl8pPr>
            <a:lvl9pPr marL="6339718" indent="0">
              <a:buNone/>
              <a:defRPr sz="277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4CE23-16BF-4BDD-9512-3613113C3A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3AF4E-302E-4644-B351-C080802D3E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0370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52880" y="3164417"/>
            <a:ext cx="8981440" cy="75423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0" y="3164417"/>
            <a:ext cx="8981440" cy="75423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4CE23-16BF-4BDD-9512-3613113C3A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3AF4E-302E-4644-B351-C080802D3E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06592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5633" y="632884"/>
            <a:ext cx="18227040" cy="2297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5633" y="2914016"/>
            <a:ext cx="8940164" cy="1428114"/>
          </a:xfrm>
        </p:spPr>
        <p:txBody>
          <a:bodyPr anchor="b"/>
          <a:lstStyle>
            <a:lvl1pPr marL="0" indent="0">
              <a:buNone/>
              <a:defRPr sz="4160" b="1"/>
            </a:lvl1pPr>
            <a:lvl2pPr marL="792465" indent="0">
              <a:buNone/>
              <a:defRPr sz="3467" b="1"/>
            </a:lvl2pPr>
            <a:lvl3pPr marL="1584930" indent="0">
              <a:buNone/>
              <a:defRPr sz="3120" b="1"/>
            </a:lvl3pPr>
            <a:lvl4pPr marL="2377394" indent="0">
              <a:buNone/>
              <a:defRPr sz="2773" b="1"/>
            </a:lvl4pPr>
            <a:lvl5pPr marL="3169859" indent="0">
              <a:buNone/>
              <a:defRPr sz="2773" b="1"/>
            </a:lvl5pPr>
            <a:lvl6pPr marL="3962324" indent="0">
              <a:buNone/>
              <a:defRPr sz="2773" b="1"/>
            </a:lvl6pPr>
            <a:lvl7pPr marL="4754789" indent="0">
              <a:buNone/>
              <a:defRPr sz="2773" b="1"/>
            </a:lvl7pPr>
            <a:lvl8pPr marL="5547253" indent="0">
              <a:buNone/>
              <a:defRPr sz="2773" b="1"/>
            </a:lvl8pPr>
            <a:lvl9pPr marL="6339718" indent="0">
              <a:buNone/>
              <a:defRPr sz="277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55633" y="4342130"/>
            <a:ext cx="8940164" cy="63866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698480" y="2914016"/>
            <a:ext cx="8984193" cy="1428114"/>
          </a:xfrm>
        </p:spPr>
        <p:txBody>
          <a:bodyPr anchor="b"/>
          <a:lstStyle>
            <a:lvl1pPr marL="0" indent="0">
              <a:buNone/>
              <a:defRPr sz="4160" b="1"/>
            </a:lvl1pPr>
            <a:lvl2pPr marL="792465" indent="0">
              <a:buNone/>
              <a:defRPr sz="3467" b="1"/>
            </a:lvl2pPr>
            <a:lvl3pPr marL="1584930" indent="0">
              <a:buNone/>
              <a:defRPr sz="3120" b="1"/>
            </a:lvl3pPr>
            <a:lvl4pPr marL="2377394" indent="0">
              <a:buNone/>
              <a:defRPr sz="2773" b="1"/>
            </a:lvl4pPr>
            <a:lvl5pPr marL="3169859" indent="0">
              <a:buNone/>
              <a:defRPr sz="2773" b="1"/>
            </a:lvl5pPr>
            <a:lvl6pPr marL="3962324" indent="0">
              <a:buNone/>
              <a:defRPr sz="2773" b="1"/>
            </a:lvl6pPr>
            <a:lvl7pPr marL="4754789" indent="0">
              <a:buNone/>
              <a:defRPr sz="2773" b="1"/>
            </a:lvl7pPr>
            <a:lvl8pPr marL="5547253" indent="0">
              <a:buNone/>
              <a:defRPr sz="2773" b="1"/>
            </a:lvl8pPr>
            <a:lvl9pPr marL="6339718" indent="0">
              <a:buNone/>
              <a:defRPr sz="277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698480" y="4342130"/>
            <a:ext cx="8984193" cy="63866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4CE23-16BF-4BDD-9512-3613113C3A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3AF4E-302E-4644-B351-C080802D3E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5043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4CE23-16BF-4BDD-9512-3613113C3A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3AF4E-302E-4644-B351-C080802D3E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56201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4CE23-16BF-4BDD-9512-3613113C3A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3AF4E-302E-4644-B351-C080802D3E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1465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5634" y="792480"/>
            <a:ext cx="6815877" cy="2773680"/>
          </a:xfrm>
        </p:spPr>
        <p:txBody>
          <a:bodyPr anchor="b"/>
          <a:lstStyle>
            <a:lvl1pPr>
              <a:defRPr sz="554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84193" y="1711537"/>
            <a:ext cx="10698480" cy="8447617"/>
          </a:xfrm>
        </p:spPr>
        <p:txBody>
          <a:bodyPr/>
          <a:lstStyle>
            <a:lvl1pPr>
              <a:defRPr sz="5547"/>
            </a:lvl1pPr>
            <a:lvl2pPr>
              <a:defRPr sz="4853"/>
            </a:lvl2pPr>
            <a:lvl3pPr>
              <a:defRPr sz="4160"/>
            </a:lvl3pPr>
            <a:lvl4pPr>
              <a:defRPr sz="3467"/>
            </a:lvl4pPr>
            <a:lvl5pPr>
              <a:defRPr sz="3467"/>
            </a:lvl5pPr>
            <a:lvl6pPr>
              <a:defRPr sz="3467"/>
            </a:lvl6pPr>
            <a:lvl7pPr>
              <a:defRPr sz="3467"/>
            </a:lvl7pPr>
            <a:lvl8pPr>
              <a:defRPr sz="3467"/>
            </a:lvl8pPr>
            <a:lvl9pPr>
              <a:defRPr sz="34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5634" y="3566160"/>
            <a:ext cx="6815877" cy="6606753"/>
          </a:xfrm>
        </p:spPr>
        <p:txBody>
          <a:bodyPr/>
          <a:lstStyle>
            <a:lvl1pPr marL="0" indent="0">
              <a:buNone/>
              <a:defRPr sz="2773"/>
            </a:lvl1pPr>
            <a:lvl2pPr marL="792465" indent="0">
              <a:buNone/>
              <a:defRPr sz="2427"/>
            </a:lvl2pPr>
            <a:lvl3pPr marL="1584930" indent="0">
              <a:buNone/>
              <a:defRPr sz="2080"/>
            </a:lvl3pPr>
            <a:lvl4pPr marL="2377394" indent="0">
              <a:buNone/>
              <a:defRPr sz="1733"/>
            </a:lvl4pPr>
            <a:lvl5pPr marL="3169859" indent="0">
              <a:buNone/>
              <a:defRPr sz="1733"/>
            </a:lvl5pPr>
            <a:lvl6pPr marL="3962324" indent="0">
              <a:buNone/>
              <a:defRPr sz="1733"/>
            </a:lvl6pPr>
            <a:lvl7pPr marL="4754789" indent="0">
              <a:buNone/>
              <a:defRPr sz="1733"/>
            </a:lvl7pPr>
            <a:lvl8pPr marL="5547253" indent="0">
              <a:buNone/>
              <a:defRPr sz="1733"/>
            </a:lvl8pPr>
            <a:lvl9pPr marL="6339718" indent="0">
              <a:buNone/>
              <a:defRPr sz="17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4CE23-16BF-4BDD-9512-3613113C3A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3AF4E-302E-4644-B351-C080802D3E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62587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5634" y="792480"/>
            <a:ext cx="6815877" cy="2773680"/>
          </a:xfrm>
        </p:spPr>
        <p:txBody>
          <a:bodyPr anchor="b"/>
          <a:lstStyle>
            <a:lvl1pPr>
              <a:defRPr sz="554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984193" y="1711537"/>
            <a:ext cx="10698480" cy="8447617"/>
          </a:xfrm>
        </p:spPr>
        <p:txBody>
          <a:bodyPr anchor="t"/>
          <a:lstStyle>
            <a:lvl1pPr marL="0" indent="0">
              <a:buNone/>
              <a:defRPr sz="5547"/>
            </a:lvl1pPr>
            <a:lvl2pPr marL="792465" indent="0">
              <a:buNone/>
              <a:defRPr sz="4853"/>
            </a:lvl2pPr>
            <a:lvl3pPr marL="1584930" indent="0">
              <a:buNone/>
              <a:defRPr sz="4160"/>
            </a:lvl3pPr>
            <a:lvl4pPr marL="2377394" indent="0">
              <a:buNone/>
              <a:defRPr sz="3467"/>
            </a:lvl4pPr>
            <a:lvl5pPr marL="3169859" indent="0">
              <a:buNone/>
              <a:defRPr sz="3467"/>
            </a:lvl5pPr>
            <a:lvl6pPr marL="3962324" indent="0">
              <a:buNone/>
              <a:defRPr sz="3467"/>
            </a:lvl6pPr>
            <a:lvl7pPr marL="4754789" indent="0">
              <a:buNone/>
              <a:defRPr sz="3467"/>
            </a:lvl7pPr>
            <a:lvl8pPr marL="5547253" indent="0">
              <a:buNone/>
              <a:defRPr sz="3467"/>
            </a:lvl8pPr>
            <a:lvl9pPr marL="6339718" indent="0">
              <a:buNone/>
              <a:defRPr sz="3467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5634" y="3566160"/>
            <a:ext cx="6815877" cy="6606753"/>
          </a:xfrm>
        </p:spPr>
        <p:txBody>
          <a:bodyPr/>
          <a:lstStyle>
            <a:lvl1pPr marL="0" indent="0">
              <a:buNone/>
              <a:defRPr sz="2773"/>
            </a:lvl1pPr>
            <a:lvl2pPr marL="792465" indent="0">
              <a:buNone/>
              <a:defRPr sz="2427"/>
            </a:lvl2pPr>
            <a:lvl3pPr marL="1584930" indent="0">
              <a:buNone/>
              <a:defRPr sz="2080"/>
            </a:lvl3pPr>
            <a:lvl4pPr marL="2377394" indent="0">
              <a:buNone/>
              <a:defRPr sz="1733"/>
            </a:lvl4pPr>
            <a:lvl5pPr marL="3169859" indent="0">
              <a:buNone/>
              <a:defRPr sz="1733"/>
            </a:lvl5pPr>
            <a:lvl6pPr marL="3962324" indent="0">
              <a:buNone/>
              <a:defRPr sz="1733"/>
            </a:lvl6pPr>
            <a:lvl7pPr marL="4754789" indent="0">
              <a:buNone/>
              <a:defRPr sz="1733"/>
            </a:lvl7pPr>
            <a:lvl8pPr marL="5547253" indent="0">
              <a:buNone/>
              <a:defRPr sz="1733"/>
            </a:lvl8pPr>
            <a:lvl9pPr marL="6339718" indent="0">
              <a:buNone/>
              <a:defRPr sz="17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4CE23-16BF-4BDD-9512-3613113C3A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3AF4E-302E-4644-B351-C080802D3E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1584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4CE23-16BF-4BDD-9512-3613113C3A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3AF4E-302E-4644-B351-C080802D3E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100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123160" y="632883"/>
            <a:ext cx="4556760" cy="1007385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52880" y="632883"/>
            <a:ext cx="13406120" cy="1007385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4CE23-16BF-4BDD-9512-3613113C3A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3AF4E-302E-4644-B351-C080802D3E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353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2880" y="632884"/>
            <a:ext cx="18227040" cy="2297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2880" y="3164417"/>
            <a:ext cx="18227040" cy="75423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52880" y="11017674"/>
            <a:ext cx="4754880" cy="6328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0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4CE23-16BF-4BDD-9512-3613113C3AB9}" type="datetimeFigureOut">
              <a:rPr lang="en-US" smtClean="0"/>
              <a:t>5/26/2025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00240" y="11017674"/>
            <a:ext cx="7132320" cy="6328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0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925040" y="11017674"/>
            <a:ext cx="4754880" cy="6328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23AF4E-302E-4644-B351-C080802D3E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43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defTabSz="1584930" rtl="0" eaLnBrk="1" latinLnBrk="0" hangingPunct="1">
        <a:lnSpc>
          <a:spcPct val="90000"/>
        </a:lnSpc>
        <a:spcBef>
          <a:spcPct val="0"/>
        </a:spcBef>
        <a:buNone/>
        <a:defRPr sz="762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6232" indent="-396232" algn="l" defTabSz="1584930" rtl="0" eaLnBrk="1" latinLnBrk="0" hangingPunct="1">
        <a:lnSpc>
          <a:spcPct val="90000"/>
        </a:lnSpc>
        <a:spcBef>
          <a:spcPts val="1733"/>
        </a:spcBef>
        <a:buFont typeface="Arial" panose="020B0604020202020204" pitchFamily="34" charset="0"/>
        <a:buChar char="•"/>
        <a:defRPr sz="4853" kern="1200">
          <a:solidFill>
            <a:schemeClr val="tx1"/>
          </a:solidFill>
          <a:latin typeface="+mn-lt"/>
          <a:ea typeface="+mn-ea"/>
          <a:cs typeface="+mn-cs"/>
        </a:defRPr>
      </a:lvl1pPr>
      <a:lvl2pPr marL="1188697" indent="-396232" algn="l" defTabSz="1584930" rtl="0" eaLnBrk="1" latinLnBrk="0" hangingPunct="1">
        <a:lnSpc>
          <a:spcPct val="90000"/>
        </a:lnSpc>
        <a:spcBef>
          <a:spcPts val="867"/>
        </a:spcBef>
        <a:buFont typeface="Arial" panose="020B0604020202020204" pitchFamily="34" charset="0"/>
        <a:buChar char="•"/>
        <a:defRPr sz="4160" kern="1200">
          <a:solidFill>
            <a:schemeClr val="tx1"/>
          </a:solidFill>
          <a:latin typeface="+mn-lt"/>
          <a:ea typeface="+mn-ea"/>
          <a:cs typeface="+mn-cs"/>
        </a:defRPr>
      </a:lvl2pPr>
      <a:lvl3pPr marL="1981162" indent="-396232" algn="l" defTabSz="1584930" rtl="0" eaLnBrk="1" latinLnBrk="0" hangingPunct="1">
        <a:lnSpc>
          <a:spcPct val="90000"/>
        </a:lnSpc>
        <a:spcBef>
          <a:spcPts val="867"/>
        </a:spcBef>
        <a:buFont typeface="Arial" panose="020B0604020202020204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3pPr>
      <a:lvl4pPr marL="2773627" indent="-396232" algn="l" defTabSz="1584930" rtl="0" eaLnBrk="1" latinLnBrk="0" hangingPunct="1">
        <a:lnSpc>
          <a:spcPct val="90000"/>
        </a:lnSpc>
        <a:spcBef>
          <a:spcPts val="867"/>
        </a:spcBef>
        <a:buFont typeface="Arial" panose="020B0604020202020204" pitchFamily="34" charset="0"/>
        <a:buChar char="•"/>
        <a:defRPr sz="3120" kern="1200">
          <a:solidFill>
            <a:schemeClr val="tx1"/>
          </a:solidFill>
          <a:latin typeface="+mn-lt"/>
          <a:ea typeface="+mn-ea"/>
          <a:cs typeface="+mn-cs"/>
        </a:defRPr>
      </a:lvl4pPr>
      <a:lvl5pPr marL="3566091" indent="-396232" algn="l" defTabSz="1584930" rtl="0" eaLnBrk="1" latinLnBrk="0" hangingPunct="1">
        <a:lnSpc>
          <a:spcPct val="90000"/>
        </a:lnSpc>
        <a:spcBef>
          <a:spcPts val="867"/>
        </a:spcBef>
        <a:buFont typeface="Arial" panose="020B0604020202020204" pitchFamily="34" charset="0"/>
        <a:buChar char="•"/>
        <a:defRPr sz="3120" kern="1200">
          <a:solidFill>
            <a:schemeClr val="tx1"/>
          </a:solidFill>
          <a:latin typeface="+mn-lt"/>
          <a:ea typeface="+mn-ea"/>
          <a:cs typeface="+mn-cs"/>
        </a:defRPr>
      </a:lvl5pPr>
      <a:lvl6pPr marL="4358556" indent="-396232" algn="l" defTabSz="1584930" rtl="0" eaLnBrk="1" latinLnBrk="0" hangingPunct="1">
        <a:lnSpc>
          <a:spcPct val="90000"/>
        </a:lnSpc>
        <a:spcBef>
          <a:spcPts val="867"/>
        </a:spcBef>
        <a:buFont typeface="Arial" panose="020B0604020202020204" pitchFamily="34" charset="0"/>
        <a:buChar char="•"/>
        <a:defRPr sz="3120" kern="1200">
          <a:solidFill>
            <a:schemeClr val="tx1"/>
          </a:solidFill>
          <a:latin typeface="+mn-lt"/>
          <a:ea typeface="+mn-ea"/>
          <a:cs typeface="+mn-cs"/>
        </a:defRPr>
      </a:lvl6pPr>
      <a:lvl7pPr marL="5151021" indent="-396232" algn="l" defTabSz="1584930" rtl="0" eaLnBrk="1" latinLnBrk="0" hangingPunct="1">
        <a:lnSpc>
          <a:spcPct val="90000"/>
        </a:lnSpc>
        <a:spcBef>
          <a:spcPts val="867"/>
        </a:spcBef>
        <a:buFont typeface="Arial" panose="020B0604020202020204" pitchFamily="34" charset="0"/>
        <a:buChar char="•"/>
        <a:defRPr sz="3120" kern="1200">
          <a:solidFill>
            <a:schemeClr val="tx1"/>
          </a:solidFill>
          <a:latin typeface="+mn-lt"/>
          <a:ea typeface="+mn-ea"/>
          <a:cs typeface="+mn-cs"/>
        </a:defRPr>
      </a:lvl7pPr>
      <a:lvl8pPr marL="5943486" indent="-396232" algn="l" defTabSz="1584930" rtl="0" eaLnBrk="1" latinLnBrk="0" hangingPunct="1">
        <a:lnSpc>
          <a:spcPct val="90000"/>
        </a:lnSpc>
        <a:spcBef>
          <a:spcPts val="867"/>
        </a:spcBef>
        <a:buFont typeface="Arial" panose="020B0604020202020204" pitchFamily="34" charset="0"/>
        <a:buChar char="•"/>
        <a:defRPr sz="3120" kern="1200">
          <a:solidFill>
            <a:schemeClr val="tx1"/>
          </a:solidFill>
          <a:latin typeface="+mn-lt"/>
          <a:ea typeface="+mn-ea"/>
          <a:cs typeface="+mn-cs"/>
        </a:defRPr>
      </a:lvl8pPr>
      <a:lvl9pPr marL="6735950" indent="-396232" algn="l" defTabSz="1584930" rtl="0" eaLnBrk="1" latinLnBrk="0" hangingPunct="1">
        <a:lnSpc>
          <a:spcPct val="90000"/>
        </a:lnSpc>
        <a:spcBef>
          <a:spcPts val="867"/>
        </a:spcBef>
        <a:buFont typeface="Arial" panose="020B0604020202020204" pitchFamily="34" charset="0"/>
        <a:buChar char="•"/>
        <a:defRPr sz="31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584930" rtl="0" eaLnBrk="1" latinLnBrk="0" hangingPunct="1">
        <a:defRPr sz="3120" kern="1200">
          <a:solidFill>
            <a:schemeClr val="tx1"/>
          </a:solidFill>
          <a:latin typeface="+mn-lt"/>
          <a:ea typeface="+mn-ea"/>
          <a:cs typeface="+mn-cs"/>
        </a:defRPr>
      </a:lvl1pPr>
      <a:lvl2pPr marL="792465" algn="l" defTabSz="1584930" rtl="0" eaLnBrk="1" latinLnBrk="0" hangingPunct="1">
        <a:defRPr sz="3120" kern="1200">
          <a:solidFill>
            <a:schemeClr val="tx1"/>
          </a:solidFill>
          <a:latin typeface="+mn-lt"/>
          <a:ea typeface="+mn-ea"/>
          <a:cs typeface="+mn-cs"/>
        </a:defRPr>
      </a:lvl2pPr>
      <a:lvl3pPr marL="1584930" algn="l" defTabSz="1584930" rtl="0" eaLnBrk="1" latinLnBrk="0" hangingPunct="1">
        <a:defRPr sz="3120" kern="1200">
          <a:solidFill>
            <a:schemeClr val="tx1"/>
          </a:solidFill>
          <a:latin typeface="+mn-lt"/>
          <a:ea typeface="+mn-ea"/>
          <a:cs typeface="+mn-cs"/>
        </a:defRPr>
      </a:lvl3pPr>
      <a:lvl4pPr marL="2377394" algn="l" defTabSz="1584930" rtl="0" eaLnBrk="1" latinLnBrk="0" hangingPunct="1">
        <a:defRPr sz="3120" kern="1200">
          <a:solidFill>
            <a:schemeClr val="tx1"/>
          </a:solidFill>
          <a:latin typeface="+mn-lt"/>
          <a:ea typeface="+mn-ea"/>
          <a:cs typeface="+mn-cs"/>
        </a:defRPr>
      </a:lvl4pPr>
      <a:lvl5pPr marL="3169859" algn="l" defTabSz="1584930" rtl="0" eaLnBrk="1" latinLnBrk="0" hangingPunct="1">
        <a:defRPr sz="3120" kern="1200">
          <a:solidFill>
            <a:schemeClr val="tx1"/>
          </a:solidFill>
          <a:latin typeface="+mn-lt"/>
          <a:ea typeface="+mn-ea"/>
          <a:cs typeface="+mn-cs"/>
        </a:defRPr>
      </a:lvl5pPr>
      <a:lvl6pPr marL="3962324" algn="l" defTabSz="1584930" rtl="0" eaLnBrk="1" latinLnBrk="0" hangingPunct="1">
        <a:defRPr sz="3120" kern="1200">
          <a:solidFill>
            <a:schemeClr val="tx1"/>
          </a:solidFill>
          <a:latin typeface="+mn-lt"/>
          <a:ea typeface="+mn-ea"/>
          <a:cs typeface="+mn-cs"/>
        </a:defRPr>
      </a:lvl6pPr>
      <a:lvl7pPr marL="4754789" algn="l" defTabSz="1584930" rtl="0" eaLnBrk="1" latinLnBrk="0" hangingPunct="1">
        <a:defRPr sz="3120" kern="1200">
          <a:solidFill>
            <a:schemeClr val="tx1"/>
          </a:solidFill>
          <a:latin typeface="+mn-lt"/>
          <a:ea typeface="+mn-ea"/>
          <a:cs typeface="+mn-cs"/>
        </a:defRPr>
      </a:lvl7pPr>
      <a:lvl8pPr marL="5547253" algn="l" defTabSz="1584930" rtl="0" eaLnBrk="1" latinLnBrk="0" hangingPunct="1">
        <a:defRPr sz="3120" kern="1200">
          <a:solidFill>
            <a:schemeClr val="tx1"/>
          </a:solidFill>
          <a:latin typeface="+mn-lt"/>
          <a:ea typeface="+mn-ea"/>
          <a:cs typeface="+mn-cs"/>
        </a:defRPr>
      </a:lvl8pPr>
      <a:lvl9pPr marL="6339718" algn="l" defTabSz="1584930" rtl="0" eaLnBrk="1" latinLnBrk="0" hangingPunct="1">
        <a:defRPr sz="31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2880" y="632884"/>
            <a:ext cx="18227040" cy="2297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2880" y="3164417"/>
            <a:ext cx="18227040" cy="75423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52880" y="11017674"/>
            <a:ext cx="4754880" cy="6328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0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4CE23-16BF-4BDD-9512-3613113C3AB9}" type="datetimeFigureOut">
              <a:rPr lang="en-US" smtClean="0"/>
              <a:t>5/26/2025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00240" y="11017674"/>
            <a:ext cx="7132320" cy="6328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0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925040" y="11017674"/>
            <a:ext cx="4754880" cy="6328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23AF4E-302E-4644-B351-C080802D3E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756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defTabSz="1584930" rtl="0" eaLnBrk="1" latinLnBrk="0" hangingPunct="1">
        <a:lnSpc>
          <a:spcPct val="90000"/>
        </a:lnSpc>
        <a:spcBef>
          <a:spcPct val="0"/>
        </a:spcBef>
        <a:buNone/>
        <a:defRPr sz="762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6232" indent="-396232" algn="l" defTabSz="1584930" rtl="0" eaLnBrk="1" latinLnBrk="0" hangingPunct="1">
        <a:lnSpc>
          <a:spcPct val="90000"/>
        </a:lnSpc>
        <a:spcBef>
          <a:spcPts val="1733"/>
        </a:spcBef>
        <a:buFont typeface="Arial" panose="020B0604020202020204" pitchFamily="34" charset="0"/>
        <a:buChar char="•"/>
        <a:defRPr sz="4853" kern="1200">
          <a:solidFill>
            <a:schemeClr val="tx1"/>
          </a:solidFill>
          <a:latin typeface="+mn-lt"/>
          <a:ea typeface="+mn-ea"/>
          <a:cs typeface="+mn-cs"/>
        </a:defRPr>
      </a:lvl1pPr>
      <a:lvl2pPr marL="1188697" indent="-396232" algn="l" defTabSz="1584930" rtl="0" eaLnBrk="1" latinLnBrk="0" hangingPunct="1">
        <a:lnSpc>
          <a:spcPct val="90000"/>
        </a:lnSpc>
        <a:spcBef>
          <a:spcPts val="867"/>
        </a:spcBef>
        <a:buFont typeface="Arial" panose="020B0604020202020204" pitchFamily="34" charset="0"/>
        <a:buChar char="•"/>
        <a:defRPr sz="4160" kern="1200">
          <a:solidFill>
            <a:schemeClr val="tx1"/>
          </a:solidFill>
          <a:latin typeface="+mn-lt"/>
          <a:ea typeface="+mn-ea"/>
          <a:cs typeface="+mn-cs"/>
        </a:defRPr>
      </a:lvl2pPr>
      <a:lvl3pPr marL="1981162" indent="-396232" algn="l" defTabSz="1584930" rtl="0" eaLnBrk="1" latinLnBrk="0" hangingPunct="1">
        <a:lnSpc>
          <a:spcPct val="90000"/>
        </a:lnSpc>
        <a:spcBef>
          <a:spcPts val="867"/>
        </a:spcBef>
        <a:buFont typeface="Arial" panose="020B0604020202020204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3pPr>
      <a:lvl4pPr marL="2773627" indent="-396232" algn="l" defTabSz="1584930" rtl="0" eaLnBrk="1" latinLnBrk="0" hangingPunct="1">
        <a:lnSpc>
          <a:spcPct val="90000"/>
        </a:lnSpc>
        <a:spcBef>
          <a:spcPts val="867"/>
        </a:spcBef>
        <a:buFont typeface="Arial" panose="020B0604020202020204" pitchFamily="34" charset="0"/>
        <a:buChar char="•"/>
        <a:defRPr sz="3120" kern="1200">
          <a:solidFill>
            <a:schemeClr val="tx1"/>
          </a:solidFill>
          <a:latin typeface="+mn-lt"/>
          <a:ea typeface="+mn-ea"/>
          <a:cs typeface="+mn-cs"/>
        </a:defRPr>
      </a:lvl4pPr>
      <a:lvl5pPr marL="3566091" indent="-396232" algn="l" defTabSz="1584930" rtl="0" eaLnBrk="1" latinLnBrk="0" hangingPunct="1">
        <a:lnSpc>
          <a:spcPct val="90000"/>
        </a:lnSpc>
        <a:spcBef>
          <a:spcPts val="867"/>
        </a:spcBef>
        <a:buFont typeface="Arial" panose="020B0604020202020204" pitchFamily="34" charset="0"/>
        <a:buChar char="•"/>
        <a:defRPr sz="3120" kern="1200">
          <a:solidFill>
            <a:schemeClr val="tx1"/>
          </a:solidFill>
          <a:latin typeface="+mn-lt"/>
          <a:ea typeface="+mn-ea"/>
          <a:cs typeface="+mn-cs"/>
        </a:defRPr>
      </a:lvl5pPr>
      <a:lvl6pPr marL="4358556" indent="-396232" algn="l" defTabSz="1584930" rtl="0" eaLnBrk="1" latinLnBrk="0" hangingPunct="1">
        <a:lnSpc>
          <a:spcPct val="90000"/>
        </a:lnSpc>
        <a:spcBef>
          <a:spcPts val="867"/>
        </a:spcBef>
        <a:buFont typeface="Arial" panose="020B0604020202020204" pitchFamily="34" charset="0"/>
        <a:buChar char="•"/>
        <a:defRPr sz="3120" kern="1200">
          <a:solidFill>
            <a:schemeClr val="tx1"/>
          </a:solidFill>
          <a:latin typeface="+mn-lt"/>
          <a:ea typeface="+mn-ea"/>
          <a:cs typeface="+mn-cs"/>
        </a:defRPr>
      </a:lvl6pPr>
      <a:lvl7pPr marL="5151021" indent="-396232" algn="l" defTabSz="1584930" rtl="0" eaLnBrk="1" latinLnBrk="0" hangingPunct="1">
        <a:lnSpc>
          <a:spcPct val="90000"/>
        </a:lnSpc>
        <a:spcBef>
          <a:spcPts val="867"/>
        </a:spcBef>
        <a:buFont typeface="Arial" panose="020B0604020202020204" pitchFamily="34" charset="0"/>
        <a:buChar char="•"/>
        <a:defRPr sz="3120" kern="1200">
          <a:solidFill>
            <a:schemeClr val="tx1"/>
          </a:solidFill>
          <a:latin typeface="+mn-lt"/>
          <a:ea typeface="+mn-ea"/>
          <a:cs typeface="+mn-cs"/>
        </a:defRPr>
      </a:lvl7pPr>
      <a:lvl8pPr marL="5943486" indent="-396232" algn="l" defTabSz="1584930" rtl="0" eaLnBrk="1" latinLnBrk="0" hangingPunct="1">
        <a:lnSpc>
          <a:spcPct val="90000"/>
        </a:lnSpc>
        <a:spcBef>
          <a:spcPts val="867"/>
        </a:spcBef>
        <a:buFont typeface="Arial" panose="020B0604020202020204" pitchFamily="34" charset="0"/>
        <a:buChar char="•"/>
        <a:defRPr sz="3120" kern="1200">
          <a:solidFill>
            <a:schemeClr val="tx1"/>
          </a:solidFill>
          <a:latin typeface="+mn-lt"/>
          <a:ea typeface="+mn-ea"/>
          <a:cs typeface="+mn-cs"/>
        </a:defRPr>
      </a:lvl8pPr>
      <a:lvl9pPr marL="6735950" indent="-396232" algn="l" defTabSz="1584930" rtl="0" eaLnBrk="1" latinLnBrk="0" hangingPunct="1">
        <a:lnSpc>
          <a:spcPct val="90000"/>
        </a:lnSpc>
        <a:spcBef>
          <a:spcPts val="867"/>
        </a:spcBef>
        <a:buFont typeface="Arial" panose="020B0604020202020204" pitchFamily="34" charset="0"/>
        <a:buChar char="•"/>
        <a:defRPr sz="31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584930" rtl="0" eaLnBrk="1" latinLnBrk="0" hangingPunct="1">
        <a:defRPr sz="3120" kern="1200">
          <a:solidFill>
            <a:schemeClr val="tx1"/>
          </a:solidFill>
          <a:latin typeface="+mn-lt"/>
          <a:ea typeface="+mn-ea"/>
          <a:cs typeface="+mn-cs"/>
        </a:defRPr>
      </a:lvl1pPr>
      <a:lvl2pPr marL="792465" algn="l" defTabSz="1584930" rtl="0" eaLnBrk="1" latinLnBrk="0" hangingPunct="1">
        <a:defRPr sz="3120" kern="1200">
          <a:solidFill>
            <a:schemeClr val="tx1"/>
          </a:solidFill>
          <a:latin typeface="+mn-lt"/>
          <a:ea typeface="+mn-ea"/>
          <a:cs typeface="+mn-cs"/>
        </a:defRPr>
      </a:lvl2pPr>
      <a:lvl3pPr marL="1584930" algn="l" defTabSz="1584930" rtl="0" eaLnBrk="1" latinLnBrk="0" hangingPunct="1">
        <a:defRPr sz="3120" kern="1200">
          <a:solidFill>
            <a:schemeClr val="tx1"/>
          </a:solidFill>
          <a:latin typeface="+mn-lt"/>
          <a:ea typeface="+mn-ea"/>
          <a:cs typeface="+mn-cs"/>
        </a:defRPr>
      </a:lvl3pPr>
      <a:lvl4pPr marL="2377394" algn="l" defTabSz="1584930" rtl="0" eaLnBrk="1" latinLnBrk="0" hangingPunct="1">
        <a:defRPr sz="3120" kern="1200">
          <a:solidFill>
            <a:schemeClr val="tx1"/>
          </a:solidFill>
          <a:latin typeface="+mn-lt"/>
          <a:ea typeface="+mn-ea"/>
          <a:cs typeface="+mn-cs"/>
        </a:defRPr>
      </a:lvl4pPr>
      <a:lvl5pPr marL="3169859" algn="l" defTabSz="1584930" rtl="0" eaLnBrk="1" latinLnBrk="0" hangingPunct="1">
        <a:defRPr sz="3120" kern="1200">
          <a:solidFill>
            <a:schemeClr val="tx1"/>
          </a:solidFill>
          <a:latin typeface="+mn-lt"/>
          <a:ea typeface="+mn-ea"/>
          <a:cs typeface="+mn-cs"/>
        </a:defRPr>
      </a:lvl5pPr>
      <a:lvl6pPr marL="3962324" algn="l" defTabSz="1584930" rtl="0" eaLnBrk="1" latinLnBrk="0" hangingPunct="1">
        <a:defRPr sz="3120" kern="1200">
          <a:solidFill>
            <a:schemeClr val="tx1"/>
          </a:solidFill>
          <a:latin typeface="+mn-lt"/>
          <a:ea typeface="+mn-ea"/>
          <a:cs typeface="+mn-cs"/>
        </a:defRPr>
      </a:lvl6pPr>
      <a:lvl7pPr marL="4754789" algn="l" defTabSz="1584930" rtl="0" eaLnBrk="1" latinLnBrk="0" hangingPunct="1">
        <a:defRPr sz="3120" kern="1200">
          <a:solidFill>
            <a:schemeClr val="tx1"/>
          </a:solidFill>
          <a:latin typeface="+mn-lt"/>
          <a:ea typeface="+mn-ea"/>
          <a:cs typeface="+mn-cs"/>
        </a:defRPr>
      </a:lvl7pPr>
      <a:lvl8pPr marL="5547253" algn="l" defTabSz="1584930" rtl="0" eaLnBrk="1" latinLnBrk="0" hangingPunct="1">
        <a:defRPr sz="3120" kern="1200">
          <a:solidFill>
            <a:schemeClr val="tx1"/>
          </a:solidFill>
          <a:latin typeface="+mn-lt"/>
          <a:ea typeface="+mn-ea"/>
          <a:cs typeface="+mn-cs"/>
        </a:defRPr>
      </a:lvl8pPr>
      <a:lvl9pPr marL="6339718" algn="l" defTabSz="1584930" rtl="0" eaLnBrk="1" latinLnBrk="0" hangingPunct="1">
        <a:defRPr sz="31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1.jp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9C81203-2C57-478F-9B99-2974B0175E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3541"/>
            <a:ext cx="17885879" cy="1193074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49057" y="3651395"/>
            <a:ext cx="4183743" cy="41088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200" b="1" i="1" dirty="0">
                <a:solidFill>
                  <a:srgbClr val="FFFF99"/>
                </a:solidFill>
              </a:rPr>
              <a:t>A</a:t>
            </a:r>
            <a:r>
              <a:rPr lang="mt-MT" sz="7200" b="1" i="1" dirty="0">
                <a:solidFill>
                  <a:srgbClr val="FFFF99"/>
                </a:solidFill>
              </a:rPr>
              <a:t>moris</a:t>
            </a:r>
            <a:r>
              <a:rPr lang="mt-MT" sz="6000" b="1" i="1" dirty="0">
                <a:solidFill>
                  <a:srgbClr val="FFFF99"/>
                </a:solidFill>
              </a:rPr>
              <a:t> </a:t>
            </a:r>
            <a:r>
              <a:rPr lang="mt-MT" sz="7200" b="1" i="1" dirty="0">
                <a:solidFill>
                  <a:srgbClr val="FFFF99"/>
                </a:solidFill>
              </a:rPr>
              <a:t>Laetitia</a:t>
            </a:r>
            <a:endParaRPr lang="mt-MT" sz="4400" b="1" dirty="0">
              <a:solidFill>
                <a:schemeClr val="bg1"/>
              </a:solidFill>
            </a:endParaRPr>
          </a:p>
          <a:p>
            <a:pPr algn="ctr"/>
            <a:endParaRPr lang="mt-MT" sz="900" b="1" dirty="0">
              <a:solidFill>
                <a:schemeClr val="bg1"/>
              </a:solidFill>
            </a:endParaRPr>
          </a:p>
          <a:p>
            <a:pPr algn="ctr"/>
            <a:r>
              <a:rPr lang="en-GB" sz="5400" b="1" dirty="0">
                <a:solidFill>
                  <a:srgbClr val="FFFFFF"/>
                </a:solidFill>
              </a:rPr>
              <a:t>1. </a:t>
            </a:r>
            <a:r>
              <a:rPr lang="mt-MT" sz="5400" b="1" dirty="0">
                <a:solidFill>
                  <a:srgbClr val="FFFFFF"/>
                </a:solidFill>
              </a:rPr>
              <a:t>ĦARSA ĠENERALI</a:t>
            </a:r>
            <a:endParaRPr lang="en-US" sz="5400" b="1" dirty="0">
              <a:solidFill>
                <a:srgbClr val="FFFFFF"/>
              </a:solidFill>
            </a:endParaRPr>
          </a:p>
        </p:txBody>
      </p:sp>
      <p:pic>
        <p:nvPicPr>
          <p:cNvPr id="2" name="Ave Maria_ Caccini_Vavilov_Nina Solodovnikova">
            <a:hlinkClick r:id="" action="ppaction://media"/>
            <a:extLst>
              <a:ext uri="{FF2B5EF4-FFF2-40B4-BE49-F238E27FC236}">
                <a16:creationId xmlns:a16="http://schemas.microsoft.com/office/drawing/2014/main" id="{BAB394A1-B782-4671-B051-3558051E8A9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306266.0833"/>
                  <p14:fade out="400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2284267" y="659835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01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2497"/>
    </mc:Choice>
    <mc:Fallback xmlns="">
      <p:transition spd="slow" advClick="0" advTm="224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4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moris Laetitia 2025">
            <a:hlinkClick r:id="" action="ppaction://media"/>
            <a:extLst>
              <a:ext uri="{FF2B5EF4-FFF2-40B4-BE49-F238E27FC236}">
                <a16:creationId xmlns:a16="http://schemas.microsoft.com/office/drawing/2014/main" id="{3C4D8975-2196-66BA-3036-805F2795180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1656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335669" y="5705803"/>
            <a:ext cx="609600" cy="609600"/>
          </a:xfrm>
          <a:prstGeom prst="rect">
            <a:avLst/>
          </a:prstGeom>
        </p:spPr>
      </p:pic>
      <p:pic>
        <p:nvPicPr>
          <p:cNvPr id="10" name="Picture 9" descr="A group of men sitting at a table&#10;&#10;AI-generated content may be incorrect.">
            <a:extLst>
              <a:ext uri="{FF2B5EF4-FFF2-40B4-BE49-F238E27FC236}">
                <a16:creationId xmlns:a16="http://schemas.microsoft.com/office/drawing/2014/main" id="{522E1841-3D17-1096-E0B1-1FD4D986DF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649" y="0"/>
            <a:ext cx="17817502" cy="118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372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8016">
        <p:fade/>
      </p:transition>
    </mc:Choice>
    <mc:Fallback xmlns="">
      <p:transition spd="med" advClick="0" advTm="280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" objId="2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erson in white robe shaking hands with a child&#10;&#10;AI-generated content may be incorrect.">
            <a:extLst>
              <a:ext uri="{FF2B5EF4-FFF2-40B4-BE49-F238E27FC236}">
                <a16:creationId xmlns:a16="http://schemas.microsoft.com/office/drawing/2014/main" id="{6C7281E0-6F61-3391-23C4-F2FE75CAD1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593" y="0"/>
            <a:ext cx="17821614" cy="118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459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801"/>
    </mc:Choice>
    <mc:Fallback xmlns="">
      <p:transition spd="slow" advTm="3280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CB3E34D-5654-4D3A-96FE-46D7BB5F91E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785" y="0"/>
            <a:ext cx="18647230" cy="11916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52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2421">
        <p:fade/>
      </p:transition>
    </mc:Choice>
    <mc:Fallback xmlns="">
      <p:transition spd="med" advTm="22421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0487A2A-47E9-4F50-BB01-57C9B8D091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8893" y="0"/>
            <a:ext cx="18335013" cy="118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95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790"/>
    </mc:Choice>
    <mc:Fallback xmlns="">
      <p:transition spd="slow" advClick="0" advTm="1879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w the War in Gaza Has Devastated Hospitals | Scientific American">
            <a:extLst>
              <a:ext uri="{FF2B5EF4-FFF2-40B4-BE49-F238E27FC236}">
                <a16:creationId xmlns:a16="http://schemas.microsoft.com/office/drawing/2014/main" id="{FAAED6F9-DCAE-BCC7-708B-AE9C2A60EA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655" y="0"/>
            <a:ext cx="17875489" cy="1188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108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678"/>
    </mc:Choice>
    <mc:Fallback xmlns="">
      <p:transition spd="slow" advClick="0" advTm="1067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in a white robe sitting in a chair with a person in the background&#10;&#10;AI-generated content may be incorrect.">
            <a:extLst>
              <a:ext uri="{FF2B5EF4-FFF2-40B4-BE49-F238E27FC236}">
                <a16:creationId xmlns:a16="http://schemas.microsoft.com/office/drawing/2014/main" id="{0E074FF6-0259-FC6C-B6D7-13265CE3E5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071" y="0"/>
            <a:ext cx="14232657" cy="118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53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94"/>
    </mc:Choice>
    <mc:Fallback xmlns="">
      <p:transition spd="slow" advTm="16994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erson holding a baby&#10;&#10;Description automatically generated with medium confidence">
            <a:extLst>
              <a:ext uri="{FF2B5EF4-FFF2-40B4-BE49-F238E27FC236}">
                <a16:creationId xmlns:a16="http://schemas.microsoft.com/office/drawing/2014/main" id="{00DF7764-AAF2-ED10-8B8A-7B7BF0F735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735" y="0"/>
            <a:ext cx="16497330" cy="118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561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19"/>
    </mc:Choice>
    <mc:Fallback xmlns="">
      <p:transition spd="slow" advTm="1251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person&#10;&#10;Description automatically generated">
            <a:extLst>
              <a:ext uri="{FF2B5EF4-FFF2-40B4-BE49-F238E27FC236}">
                <a16:creationId xmlns:a16="http://schemas.microsoft.com/office/drawing/2014/main" id="{ED50D14D-A1E0-EE3C-7335-B2FB596714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999" y="0"/>
            <a:ext cx="17830801" cy="118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80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09"/>
    </mc:Choice>
    <mc:Fallback xmlns="">
      <p:transition spd="slow" advTm="17509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29ADB8-DC27-7D11-0DE1-83D7B3B062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3772" y="0"/>
            <a:ext cx="22700343" cy="11844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75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551"/>
    </mc:Choice>
    <mc:Fallback xmlns="">
      <p:transition spd="slow" advTm="2255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92EB8E3B-38DE-89F0-4BDA-06EFBA60BE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8566" y="0"/>
            <a:ext cx="22781366" cy="1188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8663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19"/>
    </mc:Choice>
    <mc:Fallback xmlns="">
      <p:transition spd="slow" advTm="19119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in white robe waving&#10;&#10;AI-generated content may be incorrect.">
            <a:extLst>
              <a:ext uri="{FF2B5EF4-FFF2-40B4-BE49-F238E27FC236}">
                <a16:creationId xmlns:a16="http://schemas.microsoft.com/office/drawing/2014/main" id="{790C670E-C3D8-1947-FBAC-3182FCCA9E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013" y="0"/>
            <a:ext cx="16304773" cy="118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288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85"/>
    </mc:Choice>
    <mc:Fallback xmlns="">
      <p:transition spd="slow" advTm="27885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ve Maria_ Caccini_Vavilov_Nina Solodovnikova">
            <a:hlinkClick r:id="" action="ppaction://media"/>
            <a:extLst>
              <a:ext uri="{FF2B5EF4-FFF2-40B4-BE49-F238E27FC236}">
                <a16:creationId xmlns:a16="http://schemas.microsoft.com/office/drawing/2014/main" id="{F046A8A2-4F75-4186-B694-6D03B05CAE1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306266.0833"/>
                  <p14:fade in="4000" out="400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284267" y="6598356"/>
            <a:ext cx="812800" cy="8128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970C229-6145-49CC-BFD5-A125CA13E5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3541"/>
            <a:ext cx="17885879" cy="1193074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BFDFA28-D297-37A0-93D8-49A951818F4C}"/>
              </a:ext>
            </a:extLst>
          </p:cNvPr>
          <p:cNvSpPr/>
          <p:nvPr/>
        </p:nvSpPr>
        <p:spPr>
          <a:xfrm>
            <a:off x="16949057" y="3651395"/>
            <a:ext cx="4183743" cy="41088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200" b="1" i="1" dirty="0">
                <a:solidFill>
                  <a:srgbClr val="FFFF99"/>
                </a:solidFill>
              </a:rPr>
              <a:t>A</a:t>
            </a:r>
            <a:r>
              <a:rPr lang="mt-MT" sz="7200" b="1" i="1" dirty="0">
                <a:solidFill>
                  <a:srgbClr val="FFFF99"/>
                </a:solidFill>
              </a:rPr>
              <a:t>moris</a:t>
            </a:r>
            <a:r>
              <a:rPr lang="mt-MT" sz="6000" b="1" i="1" dirty="0">
                <a:solidFill>
                  <a:srgbClr val="FFFF99"/>
                </a:solidFill>
              </a:rPr>
              <a:t> </a:t>
            </a:r>
            <a:r>
              <a:rPr lang="mt-MT" sz="7200" b="1" i="1" dirty="0">
                <a:solidFill>
                  <a:srgbClr val="FFFF99"/>
                </a:solidFill>
              </a:rPr>
              <a:t>Laetitia</a:t>
            </a:r>
            <a:endParaRPr lang="mt-MT" sz="4400" b="1" dirty="0">
              <a:solidFill>
                <a:schemeClr val="bg1"/>
              </a:solidFill>
            </a:endParaRPr>
          </a:p>
          <a:p>
            <a:pPr algn="ctr"/>
            <a:endParaRPr lang="mt-MT" sz="900" b="1" dirty="0">
              <a:solidFill>
                <a:schemeClr val="bg1"/>
              </a:solidFill>
            </a:endParaRPr>
          </a:p>
          <a:p>
            <a:pPr algn="ctr"/>
            <a:r>
              <a:rPr lang="en-GB" sz="5400" b="1" dirty="0">
                <a:solidFill>
                  <a:srgbClr val="FFFFFF"/>
                </a:solidFill>
              </a:rPr>
              <a:t>1. </a:t>
            </a:r>
            <a:r>
              <a:rPr lang="mt-MT" sz="5400" b="1" dirty="0">
                <a:solidFill>
                  <a:srgbClr val="FFFFFF"/>
                </a:solidFill>
              </a:rPr>
              <a:t>ĦARSA ĠENERALI</a:t>
            </a:r>
            <a:endParaRPr lang="en-US" sz="54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529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379"/>
    </mc:Choice>
    <mc:Fallback xmlns="">
      <p:transition spd="slow" advTm="243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4" objId="5"/>
        <p14:stopEvt time="24035" objId="5"/>
      </p14:showEvtLst>
    </p:ext>
  </p:extLst>
</p:sld>
</file>

<file path=ppt/theme/theme1.xml><?xml version="1.0" encoding="utf-8"?>
<a:theme xmlns:a="http://schemas.openxmlformats.org/drawingml/2006/main" name="9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8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1006</TotalTime>
  <Words>14</Words>
  <Application>Microsoft Office PowerPoint</Application>
  <PresentationFormat>Custom</PresentationFormat>
  <Paragraphs>6</Paragraphs>
  <Slides>13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9_Office Theme</vt:lpstr>
      <vt:lpstr>8_Office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Joseph Galea</dc:creator>
  <cp:lastModifiedBy>Joseph Galea</cp:lastModifiedBy>
  <cp:revision>78</cp:revision>
  <dcterms:created xsi:type="dcterms:W3CDTF">2016-10-30T06:07:13Z</dcterms:created>
  <dcterms:modified xsi:type="dcterms:W3CDTF">2025-05-26T08:47:04Z</dcterms:modified>
</cp:coreProperties>
</file>