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3984" r:id="rId9"/>
    <p:sldMasterId id="2147484305" r:id="rId10"/>
  </p:sldMasterIdLst>
  <p:notesMasterIdLst>
    <p:notesMasterId r:id="rId77"/>
  </p:notesMasterIdLst>
  <p:sldIdLst>
    <p:sldId id="1127" r:id="rId11"/>
    <p:sldId id="971" r:id="rId12"/>
    <p:sldId id="972" r:id="rId13"/>
    <p:sldId id="1084" r:id="rId14"/>
    <p:sldId id="1085" r:id="rId15"/>
    <p:sldId id="1086" r:id="rId16"/>
    <p:sldId id="1087" r:id="rId17"/>
    <p:sldId id="1088" r:id="rId18"/>
    <p:sldId id="1071" r:id="rId19"/>
    <p:sldId id="917" r:id="rId20"/>
    <p:sldId id="292" r:id="rId21"/>
    <p:sldId id="719" r:id="rId22"/>
    <p:sldId id="1089" r:id="rId23"/>
    <p:sldId id="1090" r:id="rId24"/>
    <p:sldId id="1091" r:id="rId25"/>
    <p:sldId id="1092" r:id="rId26"/>
    <p:sldId id="1093" r:id="rId27"/>
    <p:sldId id="293" r:id="rId28"/>
    <p:sldId id="294" r:id="rId29"/>
    <p:sldId id="273" r:id="rId30"/>
    <p:sldId id="1096" r:id="rId31"/>
    <p:sldId id="1097" r:id="rId32"/>
    <p:sldId id="287" r:id="rId33"/>
    <p:sldId id="274" r:id="rId34"/>
    <p:sldId id="1098" r:id="rId35"/>
    <p:sldId id="1094" r:id="rId36"/>
    <p:sldId id="315" r:id="rId37"/>
    <p:sldId id="1099" r:id="rId38"/>
    <p:sldId id="1100" r:id="rId39"/>
    <p:sldId id="1095" r:id="rId40"/>
    <p:sldId id="803" r:id="rId41"/>
    <p:sldId id="804" r:id="rId42"/>
    <p:sldId id="1101" r:id="rId43"/>
    <p:sldId id="1102" r:id="rId44"/>
    <p:sldId id="1103" r:id="rId45"/>
    <p:sldId id="1104" r:id="rId46"/>
    <p:sldId id="1105" r:id="rId47"/>
    <p:sldId id="1106" r:id="rId48"/>
    <p:sldId id="1107" r:id="rId49"/>
    <p:sldId id="1108" r:id="rId50"/>
    <p:sldId id="1109" r:id="rId51"/>
    <p:sldId id="808" r:id="rId52"/>
    <p:sldId id="787" r:id="rId53"/>
    <p:sldId id="295" r:id="rId54"/>
    <p:sldId id="788" r:id="rId55"/>
    <p:sldId id="296" r:id="rId56"/>
    <p:sldId id="277" r:id="rId57"/>
    <p:sldId id="1110" r:id="rId58"/>
    <p:sldId id="1111" r:id="rId59"/>
    <p:sldId id="1112" r:id="rId60"/>
    <p:sldId id="1113" r:id="rId61"/>
    <p:sldId id="1114" r:id="rId62"/>
    <p:sldId id="1115" r:id="rId63"/>
    <p:sldId id="1116" r:id="rId64"/>
    <p:sldId id="1117" r:id="rId65"/>
    <p:sldId id="1118" r:id="rId66"/>
    <p:sldId id="1119" r:id="rId67"/>
    <p:sldId id="1120" r:id="rId68"/>
    <p:sldId id="1121" r:id="rId69"/>
    <p:sldId id="1122" r:id="rId70"/>
    <p:sldId id="1123" r:id="rId71"/>
    <p:sldId id="1124" r:id="rId72"/>
    <p:sldId id="1125" r:id="rId73"/>
    <p:sldId id="1126" r:id="rId74"/>
    <p:sldId id="618" r:id="rId75"/>
    <p:sldId id="299" r:id="rId76"/>
  </p:sldIdLst>
  <p:sldSz cx="23399750" cy="12599988"/>
  <p:notesSz cx="6858000" cy="9144000"/>
  <p:embeddedFontLst>
    <p:embeddedFont>
      <p:font typeface="Consolas" panose="020B0609020204030204" pitchFamily="49" charset="0"/>
      <p:regular r:id="rId78"/>
      <p:bold r:id="rId79"/>
      <p:italic r:id="rId80"/>
      <p:boldItalic r:id="rId81"/>
    </p:embeddedFont>
    <p:embeddedFont>
      <p:font typeface="Corbel" panose="020B0503020204020204" pitchFamily="34" charset="0"/>
      <p:regular r:id="rId82"/>
      <p:bold r:id="rId83"/>
      <p:italic r:id="rId84"/>
      <p:boldItalic r:id="rId85"/>
    </p:embeddedFont>
    <p:embeddedFont>
      <p:font typeface="Franklin Gothic Book" panose="020B0503020102020204" pitchFamily="34" charset="0"/>
      <p:regular r:id="rId86"/>
      <p:italic r:id="rId87"/>
    </p:embeddedFont>
    <p:embeddedFont>
      <p:font typeface="Maltese Times Roman" panose="02027200000000000000"/>
      <p:regular r:id="rId88"/>
      <p:bold r:id="rId89"/>
      <p:italic r:id="rId90"/>
      <p:boldItalic r:id="rId91"/>
    </p:embeddedFont>
    <p:embeddedFont>
      <p:font typeface="Wingdings 2" panose="05020102010507070707" pitchFamily="18" charset="2"/>
      <p:regular r:id="rId92"/>
    </p:embeddedFont>
    <p:embeddedFont>
      <p:font typeface="Wingdings 3" panose="05040102010807070707" pitchFamily="18" charset="2"/>
      <p:regular r:id="rId9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2613"/>
    <a:srgbClr val="996633"/>
    <a:srgbClr val="333300"/>
    <a:srgbClr val="663300"/>
    <a:srgbClr val="0000CC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6" autoAdjust="0"/>
    <p:restoredTop sz="94711" autoAdjust="0"/>
  </p:normalViewPr>
  <p:slideViewPr>
    <p:cSldViewPr>
      <p:cViewPr varScale="1">
        <p:scale>
          <a:sx n="33" d="100"/>
          <a:sy n="33" d="100"/>
        </p:scale>
        <p:origin x="108" y="990"/>
      </p:cViewPr>
      <p:guideLst>
        <p:guide orient="horz" pos="3969"/>
        <p:guide pos="7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font" Target="fonts/font7.fntdata"/><Relationship Id="rId89" Type="http://schemas.openxmlformats.org/officeDocument/2006/relationships/font" Target="fonts/font12.fntdata"/><Relationship Id="rId16" Type="http://schemas.openxmlformats.org/officeDocument/2006/relationships/slide" Target="slides/slide6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font" Target="fonts/font2.fntdata"/><Relationship Id="rId5" Type="http://schemas.openxmlformats.org/officeDocument/2006/relationships/slideMaster" Target="slideMasters/slideMaster5.xml"/><Relationship Id="rId90" Type="http://schemas.openxmlformats.org/officeDocument/2006/relationships/font" Target="fonts/font13.fntdata"/><Relationship Id="rId95" Type="http://schemas.openxmlformats.org/officeDocument/2006/relationships/viewProps" Target="viewProps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80" Type="http://schemas.openxmlformats.org/officeDocument/2006/relationships/font" Target="fonts/font3.fntdata"/><Relationship Id="rId85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font" Target="fonts/font6.fntdata"/><Relationship Id="rId88" Type="http://schemas.openxmlformats.org/officeDocument/2006/relationships/font" Target="fonts/font11.fntdata"/><Relationship Id="rId91" Type="http://schemas.openxmlformats.org/officeDocument/2006/relationships/font" Target="fonts/font14.fntdata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font" Target="fonts/font1.fntdata"/><Relationship Id="rId81" Type="http://schemas.openxmlformats.org/officeDocument/2006/relationships/font" Target="fonts/font4.fntdata"/><Relationship Id="rId86" Type="http://schemas.openxmlformats.org/officeDocument/2006/relationships/font" Target="fonts/font9.fntdata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font" Target="fonts/font10.fntdata"/><Relationship Id="rId61" Type="http://schemas.openxmlformats.org/officeDocument/2006/relationships/slide" Target="slides/slide51.xml"/><Relationship Id="rId82" Type="http://schemas.openxmlformats.org/officeDocument/2006/relationships/font" Target="fonts/font5.fntdata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93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3/5/2025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DAB8D-E225-63D4-4023-ED45E7CC3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9EA1742E-CA97-F874-928D-2F856BCBFD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C594072B-6CA9-AB83-6429-0595D60D59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3DB2FAD4-B49A-8427-9A65-36D2802933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270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A5FBE-76F7-8B3C-AA7D-EA4F0EF0D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476DBD8F-20F8-AB9D-F4BB-5D19C25585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B063083D-FE3C-F3C9-E0CF-F472B9DE7C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086C5E7D-3D52-7734-C8C6-5FA7716BB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005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53463-D75E-776F-12CC-08740F262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855F60DF-8148-A122-2DD0-B611439992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A7823AAF-0AF7-0666-1640-A68AF67982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1DD570C9-9B4F-3F04-1781-5AB108A5F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7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0C3AC-782A-3C48-C480-78AF730AF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ABE98E87-4231-3CFE-04BE-42BECEC550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AAB11773-228B-B8B7-22E0-B64A0729B4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59889BCB-9E5F-0DBC-F98B-EAE048C4FA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180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C40FC-B1C3-3A10-FC9F-2E40A5EB0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D1054341-2EF4-2680-F4C6-6A218A73FD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924205B2-8201-A595-A5FE-FC72A71491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20E263E7-CDBB-8EA7-43C8-6131D54378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90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C6005-6994-662A-4B78-68BBC5C56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1BD664D6-1032-EC1B-DCA0-B8B6C6E5CB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4454AA78-812D-ECF3-E724-0F3945410B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B14CD0B4-97ED-4330-F85E-07BDA8C370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299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33494-52A8-503D-CE63-53DE0EC61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81C74C3B-62B9-8EFF-DDE6-C9565C56E2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0C3C8570-9852-00F3-ABC1-486512266A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8760D9CC-11C9-4405-39F9-E2E9229A7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025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3232B-8D58-25CF-D6AA-297E0CCEB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BD74C274-D66F-D039-F889-7CE5429794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83A539FA-6E38-A8C6-B616-3E6B148F56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756057B6-F480-C7AA-07F1-3F7494BC30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42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A7901-AF1F-C0E6-314A-B2F24FD62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516732DD-F1EF-BA52-9B7E-01F5C80027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DA0662E8-2E32-88BB-AD61-8FD76E5A8B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DDC76B0A-4910-42F8-99CB-5E32A723C3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40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A94CC-3E78-DF05-D5B7-C7F91D24D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4A706FA6-3EF2-94B3-DA52-3721519322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0A302552-0FB5-9926-708F-AD637F39CA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BEB21192-9568-2970-903A-6D24E8359E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495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897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A728F-A183-1596-3750-A11E4E08F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32FB0368-999C-5B0F-FC24-FB149255DE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AA4EC4A4-A4CC-AA0E-0D76-08269E7270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8BF48674-DF1B-F031-D74D-31CCF0B3FF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20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4AAB0-B461-1A29-0B2A-CFB4B4BA0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66B49973-8250-829E-B468-CE2D4F35F4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EB9805AE-42AE-93EA-2532-99D95DA70A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2AE4060E-8D73-5ECC-A931-923FC3267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678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39E29-0796-31EE-9EB3-14582DD84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1E6DC849-16E8-49D8-8FC5-F9768AE848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C9AC6C46-535C-D0F3-BD69-07E9939799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4FB0F1F4-6059-67AD-53DD-CCE30B2858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287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F27F9-84D5-C604-9FE8-A3552927C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A1104EC4-B9F4-1768-F556-EF99779973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E7356CF6-FAE1-C2BA-6C1B-6391CECDA8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08876B89-FBEA-AFCD-1B41-143068D64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40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C724C-DA12-10EA-85F9-6F1241728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AD2C8BD1-1C5D-ADAA-6559-D9A4D700E8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02AD022E-F998-0D99-42A4-7D1570FFEE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D4D47C46-0F84-20AF-959C-9936EB9B67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88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85CC9-BE3A-8F43-6624-CB2211EBF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2AAD7D5C-1931-4034-AE8F-0CE8966329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A96137E6-FD9D-7A24-543F-034D498856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E14EBE6B-F8A0-B7B8-DD47-3E400EC116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833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7C53A-A068-0CAC-6C30-601DB17DC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87460C88-1ED9-C112-7C38-518ED415C9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C5AB18C1-B111-B42C-99B3-02DBA08427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B35F84E4-48AF-1178-4BD6-34FBA57D88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77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3203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5063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154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089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05/03/2025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10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05/03/2025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1720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05/03/2025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872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7895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753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82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9338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2" y="504635"/>
            <a:ext cx="21059777" cy="10750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920A-650F-4B0C-937D-C616DBB92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17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3/5/2025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3/5/2025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3/5/2025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3/5/2025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3/5/2025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3/5/2025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3/5/2025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3/5/2025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3/5/2025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3/5/2025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3/5/2025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939998"/>
            <a:ext cx="21059775" cy="8315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BA3EC-12A9-4F78-96C4-88B75DBB07AF}" type="datetimeFigureOut">
              <a:rPr lang="en-GB" smtClean="0"/>
              <a:pPr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79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  <p:sldLayoutId id="2147484317" r:id="rId12"/>
  </p:sldLayoutIdLst>
  <p:txStyles>
    <p:titleStyle>
      <a:lvl1pPr algn="ctr" defTabSz="1680027" rtl="0" eaLnBrk="1" latinLnBrk="0" hangingPunct="1">
        <a:spcBef>
          <a:spcPct val="0"/>
        </a:spcBef>
        <a:buNone/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0010" indent="-630010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defTabSz="1680027" rtl="0" eaLnBrk="1" latinLnBrk="0" hangingPunct="1">
        <a:spcBef>
          <a:spcPct val="20000"/>
        </a:spcBef>
        <a:buFont typeface="Arial" panose="020B0604020202020204" pitchFamily="34" charset="0"/>
        <a:buChar char="–"/>
        <a:defRPr sz="5144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–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»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3/5/2025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580379-B6A2-BF11-D6E8-68080CE7B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992E34B-AC66-F5A6-DC64-B22F08A8B33E}"/>
              </a:ext>
            </a:extLst>
          </p:cNvPr>
          <p:cNvSpPr txBox="1"/>
          <p:nvPr/>
        </p:nvSpPr>
        <p:spPr>
          <a:xfrm>
            <a:off x="8536504" y="1259434"/>
            <a:ext cx="14726577" cy="1024896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0" b="1" i="1" dirty="0">
                <a:solidFill>
                  <a:srgbClr val="0000CC"/>
                </a:solidFill>
                <a:effectLst>
                  <a:glow rad="228600">
                    <a:schemeClr val="bg1">
                      <a:alpha val="8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henjin dawk li ma </a:t>
            </a:r>
            <a:r>
              <a:rPr lang="en-US" sz="14000" b="1" i="1" dirty="0" err="1">
                <a:solidFill>
                  <a:srgbClr val="0000CC"/>
                </a:solidFill>
                <a:effectLst>
                  <a:glow rad="228600">
                    <a:schemeClr val="bg1">
                      <a:alpha val="8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rawx</a:t>
            </a:r>
            <a:r>
              <a:rPr lang="en-US" sz="14000" b="1" i="1" dirty="0">
                <a:solidFill>
                  <a:srgbClr val="0000CC"/>
                </a:solidFill>
                <a:effectLst>
                  <a:glow rad="228600">
                    <a:schemeClr val="bg1">
                      <a:alpha val="8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4000" b="1" i="1" dirty="0" err="1">
                <a:solidFill>
                  <a:srgbClr val="0000CC"/>
                </a:solidFill>
                <a:effectLst>
                  <a:glow rad="228600">
                    <a:schemeClr val="bg1">
                      <a:alpha val="8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emmnu</a:t>
            </a:r>
            <a:r>
              <a:rPr lang="en-US" sz="14000" b="1" i="1" dirty="0">
                <a:solidFill>
                  <a:srgbClr val="0000CC"/>
                </a:solidFill>
                <a:effectLst>
                  <a:glow rad="228600">
                    <a:schemeClr val="bg1">
                      <a:alpha val="8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mt-MT" sz="14000" b="1" i="1" dirty="0">
              <a:solidFill>
                <a:srgbClr val="0000CC"/>
              </a:solidFill>
              <a:effectLst>
                <a:glow rad="228600">
                  <a:schemeClr val="bg1">
                    <a:alpha val="83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mt-MT" sz="100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bg1">
                    <a:alpha val="83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mt-MT" sz="14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8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 tiegħi u Alla tiegħi</a:t>
            </a:r>
            <a:endParaRPr lang="en-US" sz="140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bg1">
                    <a:alpha val="83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46243D-139B-47C8-A67D-94EA14D6C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5589" y="6285708"/>
            <a:ext cx="28571" cy="285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18A219-7A3C-2AC4-97F8-E8EDDD8EE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17818" cy="126407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2304CB-3996-2B79-4ADA-BB1711DD8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5589" y="6285708"/>
            <a:ext cx="28571" cy="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02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13131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575500" y="3481833"/>
            <a:ext cx="20609135" cy="5637910"/>
          </a:xfrm>
        </p:spPr>
        <p:txBody>
          <a:bodyPr anchor="t"/>
          <a:lstStyle/>
          <a:p>
            <a:pPr eaLnBrk="1" hangingPunct="1"/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b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tal-Atti</a:t>
            </a: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tal-Appostli</a:t>
            </a: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09720" y="8388226"/>
            <a:ext cx="7300160" cy="1887324"/>
          </a:xfrm>
          <a:prstGeom prst="rect">
            <a:avLst/>
          </a:prstGeom>
        </p:spPr>
        <p:txBody>
          <a:bodyPr wrap="none" lIns="202448" tIns="101225" rIns="202448" bIns="101225">
            <a:spAutoFit/>
          </a:bodyPr>
          <a:lstStyle/>
          <a:p>
            <a:pPr algn="r">
              <a:defRPr/>
            </a:pPr>
            <a:r>
              <a:rPr lang="mt-MT" altLang="en-US" sz="1093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Atti 5:12-16</a:t>
            </a:r>
            <a:endParaRPr lang="en-GB" sz="10936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4387" y="2505255"/>
            <a:ext cx="2339975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Bis-</a:t>
            </a:r>
            <a:r>
              <a:rPr lang="en-US" altLang="en-US" sz="16000" dirty="0" err="1">
                <a:latin typeface="Times New Roman" pitchFamily="18" charset="0"/>
              </a:rPr>
              <a:t>saħħa</a:t>
            </a:r>
            <a:r>
              <a:rPr lang="en-US" altLang="en-US" sz="16000" dirty="0">
                <a:latin typeface="Times New Roman" pitchFamily="18" charset="0"/>
              </a:rPr>
              <a:t> tal-</a:t>
            </a:r>
            <a:r>
              <a:rPr lang="en-US" altLang="en-US" sz="16000" dirty="0" err="1">
                <a:latin typeface="Times New Roman" pitchFamily="18" charset="0"/>
              </a:rPr>
              <a:t>appostli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kienu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jsiru</a:t>
            </a:r>
            <a:r>
              <a:rPr lang="en-US" altLang="en-US" sz="16000" dirty="0">
                <a:latin typeface="Times New Roman" pitchFamily="18" charset="0"/>
              </a:rPr>
              <a:t> ħafna </a:t>
            </a:r>
            <a:r>
              <a:rPr lang="en-US" altLang="en-US" sz="16000" dirty="0" err="1">
                <a:latin typeface="Times New Roman" pitchFamily="18" charset="0"/>
              </a:rPr>
              <a:t>sinjali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mirakli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fost</a:t>
            </a:r>
            <a:r>
              <a:rPr lang="en-US" altLang="en-US" sz="16000" dirty="0">
                <a:latin typeface="Times New Roman" pitchFamily="18" charset="0"/>
              </a:rPr>
              <a:t> il-</a:t>
            </a:r>
            <a:r>
              <a:rPr lang="en-US" altLang="en-US" sz="16000" dirty="0" err="1">
                <a:latin typeface="Times New Roman" pitchFamily="18" charset="0"/>
              </a:rPr>
              <a:t>poplu</a:t>
            </a:r>
            <a:r>
              <a:rPr lang="en-US" altLang="en-US" sz="16000" dirty="0">
                <a:latin typeface="Times New Roman" pitchFamily="18" charset="0"/>
              </a:rPr>
              <a:t>. </a:t>
            </a:r>
            <a:endParaRPr lang="en-US" altLang="en-US" sz="1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88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6ADB1-71DC-6A4C-3ABE-09EA20D6F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849ABDD8-8A6C-9A00-4A68-9A71A29F9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U huma </a:t>
            </a:r>
            <a:r>
              <a:rPr lang="en-US" altLang="en-US" sz="16000" dirty="0" err="1">
                <a:latin typeface="Times New Roman" pitchFamily="18" charset="0"/>
              </a:rPr>
              <a:t>lkoll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qalb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waħda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kienu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jinġabru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flimkien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fil-</a:t>
            </a:r>
            <a:r>
              <a:rPr lang="en-US" altLang="en-US" sz="16000" dirty="0" err="1">
                <a:latin typeface="Times New Roman" pitchFamily="18" charset="0"/>
              </a:rPr>
              <a:t>portiku</a:t>
            </a:r>
            <a:r>
              <a:rPr lang="en-US" altLang="en-US" sz="16000" dirty="0">
                <a:latin typeface="Times New Roman" pitchFamily="18" charset="0"/>
              </a:rPr>
              <a:t> ta’ </a:t>
            </a:r>
            <a:r>
              <a:rPr lang="en-US" altLang="en-US" sz="16000" dirty="0" err="1">
                <a:latin typeface="Times New Roman" pitchFamily="18" charset="0"/>
              </a:rPr>
              <a:t>Salamun</a:t>
            </a:r>
            <a:r>
              <a:rPr lang="en-US" altLang="en-US" sz="16000" dirty="0">
                <a:latin typeface="Times New Roman" pitchFamily="18" charset="0"/>
              </a:rPr>
              <a:t>, u </a:t>
            </a:r>
            <a:r>
              <a:rPr lang="en-US" altLang="en-US" sz="16000" dirty="0" err="1">
                <a:latin typeface="Times New Roman" pitchFamily="18" charset="0"/>
              </a:rPr>
              <a:t>ħadd</a:t>
            </a:r>
            <a:r>
              <a:rPr lang="en-US" altLang="en-US" sz="16000" dirty="0">
                <a:latin typeface="Times New Roman" pitchFamily="18" charset="0"/>
              </a:rPr>
              <a:t> mill-</a:t>
            </a:r>
            <a:r>
              <a:rPr lang="en-US" altLang="en-US" sz="16000" dirty="0" err="1">
                <a:latin typeface="Times New Roman" pitchFamily="18" charset="0"/>
              </a:rPr>
              <a:t>oħrajn</a:t>
            </a:r>
            <a:r>
              <a:rPr lang="en-US" altLang="en-US" sz="16000" dirty="0">
                <a:latin typeface="Times New Roman" pitchFamily="18" charset="0"/>
              </a:rPr>
              <a:t> ma kien </a:t>
            </a:r>
            <a:r>
              <a:rPr lang="en-US" altLang="en-US" sz="16000" spc="-300" dirty="0" err="1">
                <a:latin typeface="Times New Roman" pitchFamily="18" charset="0"/>
              </a:rPr>
              <a:t>jissogra</a:t>
            </a:r>
            <a:r>
              <a:rPr lang="en-US" altLang="en-US" sz="16000" spc="-300" dirty="0">
                <a:latin typeface="Times New Roman" pitchFamily="18" charset="0"/>
              </a:rPr>
              <a:t> </a:t>
            </a:r>
            <a:r>
              <a:rPr lang="en-US" altLang="en-US" sz="16000" spc="-300" dirty="0" err="1">
                <a:latin typeface="Times New Roman" pitchFamily="18" charset="0"/>
              </a:rPr>
              <a:t>jissieħeb</a:t>
            </a:r>
            <a:r>
              <a:rPr lang="en-US" altLang="en-US" sz="16000" spc="-300" dirty="0">
                <a:latin typeface="Times New Roman" pitchFamily="18" charset="0"/>
              </a:rPr>
              <a:t> </a:t>
            </a:r>
            <a:r>
              <a:rPr lang="en-US" altLang="en-US" sz="16000" spc="-300" dirty="0" err="1">
                <a:latin typeface="Times New Roman" pitchFamily="18" charset="0"/>
              </a:rPr>
              <a:t>magħhom</a:t>
            </a:r>
            <a:r>
              <a:rPr lang="en-US" altLang="en-US" sz="16000" spc="-300" dirty="0">
                <a:latin typeface="Times New Roman" pitchFamily="18" charset="0"/>
              </a:rPr>
              <a:t>;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en-US" altLang="en-US" sz="1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994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E44B5-9476-2DF4-06E2-DB1A3E876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AEE3CDC2-66D7-6333-1CDA-C5CEB1721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imma kulħadd kien </a:t>
            </a:r>
            <a:r>
              <a:rPr lang="en-US" altLang="en-US" sz="16000" dirty="0" err="1">
                <a:latin typeface="Times New Roman" pitchFamily="18" charset="0"/>
              </a:rPr>
              <a:t>ifaħħarhom</a:t>
            </a:r>
            <a:r>
              <a:rPr lang="en-US" altLang="en-US" sz="16000" dirty="0">
                <a:latin typeface="Times New Roman" pitchFamily="18" charset="0"/>
              </a:rPr>
              <a:t> ħafna. L-</a:t>
            </a:r>
            <a:r>
              <a:rPr lang="en-US" altLang="en-US" sz="16000" dirty="0" err="1">
                <a:latin typeface="Times New Roman" pitchFamily="18" charset="0"/>
              </a:rPr>
              <a:t>għadd</a:t>
            </a:r>
            <a:r>
              <a:rPr lang="en-US" altLang="en-US" sz="16000" dirty="0">
                <a:latin typeface="Times New Roman" pitchFamily="18" charset="0"/>
              </a:rPr>
              <a:t> ta’ dawk li </a:t>
            </a:r>
            <a:r>
              <a:rPr lang="en-US" altLang="en-US" sz="16000" dirty="0" err="1">
                <a:latin typeface="Times New Roman" pitchFamily="18" charset="0"/>
              </a:rPr>
              <a:t>kienu</a:t>
            </a:r>
            <a:r>
              <a:rPr lang="en-US" altLang="en-US" sz="16000" dirty="0">
                <a:latin typeface="Times New Roman" pitchFamily="18" charset="0"/>
              </a:rPr>
              <a:t> jemmnu fil-Mulej, kemm irġiel kemm </a:t>
            </a:r>
            <a:r>
              <a:rPr lang="en-US" altLang="en-US" sz="16000" dirty="0" err="1">
                <a:latin typeface="Times New Roman" pitchFamily="18" charset="0"/>
              </a:rPr>
              <a:t>nisa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620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9335F-B10A-0453-9FF6-F2FBA01DE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C445813B-166B-CF93-FE71-065BEC223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kien dejjem </a:t>
            </a:r>
            <a:r>
              <a:rPr lang="en-US" altLang="en-US" sz="16000" dirty="0" err="1">
                <a:latin typeface="Times New Roman" pitchFamily="18" charset="0"/>
              </a:rPr>
              <a:t>jiżdied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joktor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hekk</a:t>
            </a:r>
            <a:r>
              <a:rPr lang="en-US" altLang="en-US" sz="16000" dirty="0">
                <a:latin typeface="Times New Roman" pitchFamily="18" charset="0"/>
              </a:rPr>
              <a:t> li </a:t>
            </a:r>
            <a:r>
              <a:rPr lang="en-US" altLang="en-US" sz="16000" dirty="0" err="1">
                <a:latin typeface="Times New Roman" pitchFamily="18" charset="0"/>
              </a:rPr>
              <a:t>kienu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wkoll</a:t>
            </a:r>
            <a:r>
              <a:rPr lang="en-US" altLang="en-US" sz="16000" dirty="0">
                <a:latin typeface="Times New Roman" pitchFamily="18" charset="0"/>
              </a:rPr>
              <a:t> iġorru </a:t>
            </a:r>
            <a:endParaRPr lang="mt-MT" altLang="en-US" sz="160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l-</a:t>
            </a:r>
            <a:r>
              <a:rPr lang="en-US" altLang="en-US" sz="16000" dirty="0" err="1">
                <a:latin typeface="Times New Roman" pitchFamily="18" charset="0"/>
              </a:rPr>
              <a:t>morda</a:t>
            </a:r>
            <a:r>
              <a:rPr lang="en-US" altLang="en-US" sz="16000" dirty="0">
                <a:latin typeface="Times New Roman" pitchFamily="18" charset="0"/>
              </a:rPr>
              <a:t> tagħhom fuq </a:t>
            </a:r>
            <a:r>
              <a:rPr lang="en-US" altLang="en-US" sz="16000" dirty="0" err="1">
                <a:latin typeface="Times New Roman" pitchFamily="18" charset="0"/>
              </a:rPr>
              <a:t>sodod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mtieraħ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jqegħduhom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fil-</a:t>
            </a:r>
            <a:r>
              <a:rPr lang="en-US" altLang="en-US" sz="16000" dirty="0" err="1">
                <a:latin typeface="Times New Roman" pitchFamily="18" charset="0"/>
              </a:rPr>
              <a:t>pjazez</a:t>
            </a:r>
            <a:r>
              <a:rPr lang="en-US" altLang="en-US" sz="16000" dirty="0">
                <a:latin typeface="Times New Roman" pitchFamily="18" charset="0"/>
              </a:rPr>
              <a:t> biex,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17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DA796-98D7-61D9-98E3-D5AD98510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90AA168A-0C66-6CDC-1AE4-580BC55C0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xħin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jgħaddi</a:t>
            </a:r>
            <a:r>
              <a:rPr lang="en-US" altLang="en-US" sz="16000" dirty="0">
                <a:latin typeface="Times New Roman" pitchFamily="18" charset="0"/>
              </a:rPr>
              <a:t> Pietru, </a:t>
            </a:r>
            <a:r>
              <a:rPr lang="en-US" altLang="en-US" sz="16000" dirty="0" err="1">
                <a:latin typeface="Times New Roman" pitchFamily="18" charset="0"/>
              </a:rPr>
              <a:t>jaqa</a:t>
            </a:r>
            <a:r>
              <a:rPr lang="en-US" altLang="en-US" sz="16000" dirty="0">
                <a:latin typeface="Times New Roman" pitchFamily="18" charset="0"/>
              </a:rPr>
              <a:t>’ </a:t>
            </a:r>
            <a:r>
              <a:rPr lang="en-US" altLang="en-US" sz="16000" dirty="0" err="1">
                <a:latin typeface="Times New Roman" pitchFamily="18" charset="0"/>
              </a:rPr>
              <a:t>mqar</a:t>
            </a:r>
            <a:r>
              <a:rPr lang="en-US" altLang="en-US" sz="16000" dirty="0">
                <a:latin typeface="Times New Roman" pitchFamily="18" charset="0"/>
              </a:rPr>
              <a:t> id-dell tiegħu fuq xi </a:t>
            </a:r>
            <a:r>
              <a:rPr lang="en-US" altLang="en-US" sz="16000" dirty="0" err="1">
                <a:latin typeface="Times New Roman" pitchFamily="18" charset="0"/>
              </a:rPr>
              <a:t>ħadd</a:t>
            </a:r>
            <a:r>
              <a:rPr lang="en-US" altLang="en-US" sz="16000" dirty="0">
                <a:latin typeface="Times New Roman" pitchFamily="18" charset="0"/>
              </a:rPr>
              <a:t> minnhom. In-</a:t>
            </a:r>
            <a:r>
              <a:rPr lang="en-US" altLang="en-US" sz="16000" dirty="0" err="1">
                <a:latin typeface="Times New Roman" pitchFamily="18" charset="0"/>
              </a:rPr>
              <a:t>nies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kienu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jiġu</a:t>
            </a:r>
            <a:r>
              <a:rPr lang="en-US" altLang="en-US" sz="16000" dirty="0">
                <a:latin typeface="Times New Roman" pitchFamily="18" charset="0"/>
              </a:rPr>
              <a:t> mill-</a:t>
            </a:r>
            <a:r>
              <a:rPr lang="en-US" altLang="en-US" sz="16000" dirty="0" err="1">
                <a:latin typeface="Times New Roman" pitchFamily="18" charset="0"/>
              </a:rPr>
              <a:t>ibliet</a:t>
            </a:r>
            <a:r>
              <a:rPr lang="en-US" altLang="en-US" sz="16000" dirty="0">
                <a:latin typeface="Times New Roman" pitchFamily="18" charset="0"/>
              </a:rPr>
              <a:t> ta’ </a:t>
            </a:r>
            <a:r>
              <a:rPr lang="en-US" altLang="en-US" sz="16000" dirty="0" err="1">
                <a:latin typeface="Times New Roman" pitchFamily="18" charset="0"/>
              </a:rPr>
              <a:t>madwar</a:t>
            </a:r>
            <a:r>
              <a:rPr lang="en-US" altLang="en-US" sz="16000" dirty="0">
                <a:latin typeface="Times New Roman" pitchFamily="18" charset="0"/>
              </a:rPr>
              <a:t> Ġerusalemm, </a:t>
            </a:r>
            <a:endParaRPr lang="en-US" altLang="en-US" sz="1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79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FD34C-C3EC-A191-C45B-2D2D0BAAD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840E92D3-9280-0442-E338-F3AE9F567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656" y="1273355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iġorru l-</a:t>
            </a:r>
            <a:r>
              <a:rPr lang="en-US" altLang="en-US" sz="16000" dirty="0" err="1">
                <a:latin typeface="Times New Roman" pitchFamily="18" charset="0"/>
              </a:rPr>
              <a:t>morda</a:t>
            </a:r>
            <a:r>
              <a:rPr lang="en-US" altLang="en-US" sz="16000" dirty="0">
                <a:latin typeface="Times New Roman" pitchFamily="18" charset="0"/>
              </a:rPr>
              <a:t> u lil dawk li </a:t>
            </a:r>
            <a:r>
              <a:rPr lang="en-US" altLang="en-US" sz="16000" dirty="0" err="1">
                <a:latin typeface="Times New Roman" pitchFamily="18" charset="0"/>
              </a:rPr>
              <a:t>kienu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maħkuma</a:t>
            </a:r>
            <a:r>
              <a:rPr lang="en-US" altLang="en-US" sz="16000" dirty="0">
                <a:latin typeface="Times New Roman" pitchFamily="18" charset="0"/>
              </a:rPr>
              <a:t> mill-</a:t>
            </a:r>
            <a:r>
              <a:rPr lang="en-US" altLang="en-US" sz="16000" dirty="0" err="1">
                <a:latin typeface="Times New Roman" pitchFamily="18" charset="0"/>
              </a:rPr>
              <a:t>ispirti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mniġġsa</a:t>
            </a:r>
            <a:r>
              <a:rPr lang="en-US" altLang="en-US" sz="16000" dirty="0">
                <a:latin typeface="Times New Roman" pitchFamily="18" charset="0"/>
              </a:rPr>
              <a:t>; u </a:t>
            </a:r>
            <a:r>
              <a:rPr lang="en-US" altLang="en-US" sz="16000" dirty="0" err="1">
                <a:latin typeface="Times New Roman" pitchFamily="18" charset="0"/>
              </a:rPr>
              <a:t>lkoll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kienu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jitfejqu</a:t>
            </a:r>
            <a:r>
              <a:rPr lang="en-US" altLang="en-US" sz="16000" dirty="0">
                <a:latin typeface="Times New Roman" pitchFamily="18" charset="0"/>
              </a:rPr>
              <a:t>.</a:t>
            </a:r>
            <a:endParaRPr lang="en-US" altLang="en-US" sz="1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86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0611" y="3736362"/>
            <a:ext cx="23389139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Inroddu ħajr lil Alla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30623" y="4139754"/>
            <a:ext cx="22538504" cy="5084866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’l Mulej,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għaliex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tajjeb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826667" y="0"/>
            <a:ext cx="19155862" cy="266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236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1274149"/>
            <a:ext cx="2204845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wlied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“Għal dejjem it-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tjieba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tiegħu”.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tgħid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dar Aron: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2668D-7ED6-ED9E-2A42-0074899D7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>
            <a:extLst>
              <a:ext uri="{FF2B5EF4-FFF2-40B4-BE49-F238E27FC236}">
                <a16:creationId xmlns:a16="http://schemas.microsoft.com/office/drawing/2014/main" id="{232566AC-4607-C865-97F1-8539D4CDF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46" y="1274149"/>
            <a:ext cx="2204845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“Għal dejjem it-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tjieba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tiegħu”.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dawk li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jibżgħu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mill-Mulej:</a:t>
            </a:r>
          </a:p>
        </p:txBody>
      </p:sp>
    </p:spTree>
    <p:extLst>
      <p:ext uri="{BB962C8B-B14F-4D97-AF65-F5344CB8AC3E}">
        <p14:creationId xmlns:p14="http://schemas.microsoft.com/office/powerpoint/2010/main" val="4280488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D426A-FAAE-FF5F-5449-64B2BCD50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>
            <a:extLst>
              <a:ext uri="{FF2B5EF4-FFF2-40B4-BE49-F238E27FC236}">
                <a16:creationId xmlns:a16="http://schemas.microsoft.com/office/drawing/2014/main" id="{429E536B-F079-FFFD-6734-0DA78647A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36362"/>
            <a:ext cx="23399750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“Għal dejjem it-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tjieba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tiegħu”.</a:t>
            </a:r>
          </a:p>
        </p:txBody>
      </p:sp>
    </p:spTree>
    <p:extLst>
      <p:ext uri="{BB962C8B-B14F-4D97-AF65-F5344CB8AC3E}">
        <p14:creationId xmlns:p14="http://schemas.microsoft.com/office/powerpoint/2010/main" val="278623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18655" y="3735568"/>
            <a:ext cx="21962440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’l Mulej,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għaliex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tajjeb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0" y="111266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ġebla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warrbu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bennejja</a:t>
            </a:r>
            <a:endParaRPr lang="en-US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saret 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ġebla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tax-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xewka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Bis-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saħħa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tal-Mulej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seħħ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dan: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DC78C-F5D1-F542-E7D0-98E86E8DD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>
            <a:extLst>
              <a:ext uri="{FF2B5EF4-FFF2-40B4-BE49-F238E27FC236}">
                <a16:creationId xmlns:a16="http://schemas.microsoft.com/office/drawing/2014/main" id="{4429EB12-8BB5-F0E3-572E-37D7A1CAA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4498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ħaġa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għaġeb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f’għajnejna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 hu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jum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għamel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nifirħu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nithennew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fih!</a:t>
            </a:r>
          </a:p>
        </p:txBody>
      </p:sp>
    </p:spTree>
    <p:extLst>
      <p:ext uri="{BB962C8B-B14F-4D97-AF65-F5344CB8AC3E}">
        <p14:creationId xmlns:p14="http://schemas.microsoft.com/office/powerpoint/2010/main" val="1757360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26F13-E2A2-6881-E414-C374A8F2B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>
            <a:extLst>
              <a:ext uri="{FF2B5EF4-FFF2-40B4-BE49-F238E27FC236}">
                <a16:creationId xmlns:a16="http://schemas.microsoft.com/office/drawing/2014/main" id="{6C34EFF4-220E-A2CF-D8B7-2B2A7B701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55" y="3735568"/>
            <a:ext cx="21962440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R:/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Faħħru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’l Mulej,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għaliex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hu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tajjeb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01306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66627" y="1274149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Ejja,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nitolbuk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Mulej,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Ejja,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nitolbuk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Mulej,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agħtina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riżq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36360-47E9-A15A-2F0B-AF5FC11D9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>
            <a:extLst>
              <a:ext uri="{FF2B5EF4-FFF2-40B4-BE49-F238E27FC236}">
                <a16:creationId xmlns:a16="http://schemas.microsoft.com/office/drawing/2014/main" id="{AB0C28EE-F7CA-5B20-3FA7-5C83C6751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27" y="1273355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 minn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f’isem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il-Mulej!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Inberkukom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dar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il-Mulej.</a:t>
            </a:r>
          </a:p>
        </p:txBody>
      </p:sp>
    </p:spTree>
    <p:extLst>
      <p:ext uri="{BB962C8B-B14F-4D97-AF65-F5344CB8AC3E}">
        <p14:creationId xmlns:p14="http://schemas.microsoft.com/office/powerpoint/2010/main" val="2954052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56E1C-45B1-77A0-C81F-A9B2BDBF4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>
            <a:extLst>
              <a:ext uri="{FF2B5EF4-FFF2-40B4-BE49-F238E27FC236}">
                <a16:creationId xmlns:a16="http://schemas.microsoft.com/office/drawing/2014/main" id="{942ACE95-1C2D-28F7-49FC-D34D5D1F0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27" y="3735568"/>
            <a:ext cx="22466496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Jaħweh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 Alla; hu d-dawl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7869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2559722"/>
            <a:ext cx="22682520" cy="748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Glorja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`l Alla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fil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ħoli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tas-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smewwiet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paċi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fl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-art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lill-bnedmin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ta’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rieda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tajba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.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3297E-E269-409E-2689-F53915558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>
            <a:extLst>
              <a:ext uri="{FF2B5EF4-FFF2-40B4-BE49-F238E27FC236}">
                <a16:creationId xmlns:a16="http://schemas.microsoft.com/office/drawing/2014/main" id="{BB8879E6-E327-C390-D858-03AE1BA67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55" y="3735568"/>
            <a:ext cx="21962440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R:/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Faħħru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’l Mulej,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għaliex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hu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tajjeb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6627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0" y="1500084"/>
            <a:ext cx="23399750" cy="9768462"/>
          </a:xfrm>
        </p:spPr>
        <p:txBody>
          <a:bodyPr anchor="t"/>
          <a:lstStyle/>
          <a:p>
            <a:pPr eaLnBrk="1" hangingPunct="1"/>
            <a:r>
              <a:rPr lang="en-US" altLang="en-US" sz="1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en-US" altLang="en-US" sz="1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altLang="en-US" sz="1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tal-Apokalissi</a:t>
            </a:r>
            <a:br>
              <a:rPr lang="en-US" altLang="en-US" sz="1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San </a:t>
            </a:r>
            <a:r>
              <a:rPr lang="en-US" altLang="en-US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Ġwann</a:t>
            </a:r>
            <a:r>
              <a:rPr lang="en-US" altLang="en-US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endParaRPr lang="en-US" altLang="en-US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212580"/>
            <a:ext cx="23399749" cy="1887324"/>
          </a:xfrm>
          <a:prstGeom prst="rect">
            <a:avLst/>
          </a:prstGeom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mt-MT" altLang="en-US" sz="1093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Apok 1:9-11a,12-13,17-19</a:t>
            </a:r>
            <a:endParaRPr lang="en-GB" sz="10936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3577031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7563" y="1274149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Jiena, </a:t>
            </a:r>
            <a:r>
              <a:rPr lang="en-US" altLang="en-US" sz="16000" dirty="0" err="1">
                <a:latin typeface="Times New Roman" pitchFamily="18" charset="0"/>
              </a:rPr>
              <a:t>Ġwanni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ħukom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sieħeb</a:t>
            </a:r>
            <a:r>
              <a:rPr lang="en-US" altLang="en-US" sz="16000" dirty="0">
                <a:latin typeface="Times New Roman" pitchFamily="18" charset="0"/>
              </a:rPr>
              <a:t> tagħkom fit-</a:t>
            </a:r>
            <a:r>
              <a:rPr lang="en-US" altLang="en-US" sz="16000" dirty="0" err="1">
                <a:latin typeface="Times New Roman" pitchFamily="18" charset="0"/>
              </a:rPr>
              <a:t>taħbit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fis-saltna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fis-sabar</a:t>
            </a:r>
            <a:r>
              <a:rPr lang="en-US" altLang="en-US" sz="16000" dirty="0">
                <a:latin typeface="Times New Roman" pitchFamily="18" charset="0"/>
              </a:rPr>
              <a:t> ma’ Ġesù, </a:t>
            </a:r>
          </a:p>
        </p:txBody>
      </p:sp>
    </p:spTree>
    <p:extLst>
      <p:ext uri="{BB962C8B-B14F-4D97-AF65-F5344CB8AC3E}">
        <p14:creationId xmlns:p14="http://schemas.microsoft.com/office/powerpoint/2010/main" val="3205926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5D511-7A0D-E8B4-2CAE-7D6EE6A47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0888DCBE-D93F-9F09-1277-8C262C8FA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jien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sibt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ruħi</a:t>
            </a:r>
            <a:r>
              <a:rPr lang="en-US" altLang="en-US" sz="16000" dirty="0">
                <a:latin typeface="Times New Roman" pitchFamily="18" charset="0"/>
              </a:rPr>
              <a:t> fil-</a:t>
            </a:r>
            <a:r>
              <a:rPr lang="en-US" altLang="en-US" sz="16000" dirty="0" err="1">
                <a:latin typeface="Times New Roman" pitchFamily="18" charset="0"/>
              </a:rPr>
              <a:t>gżira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jisimha</a:t>
            </a:r>
            <a:r>
              <a:rPr lang="en-US" altLang="en-US" sz="16000" dirty="0">
                <a:latin typeface="Times New Roman" pitchFamily="18" charset="0"/>
              </a:rPr>
              <a:t> Patmos </a:t>
            </a:r>
            <a:r>
              <a:rPr lang="en-US" altLang="en-US" sz="16000" dirty="0" err="1">
                <a:latin typeface="Times New Roman" pitchFamily="18" charset="0"/>
              </a:rPr>
              <a:t>minħabba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l-</a:t>
            </a:r>
            <a:r>
              <a:rPr lang="en-US" altLang="en-US" sz="16000" dirty="0" err="1">
                <a:latin typeface="Times New Roman" pitchFamily="18" charset="0"/>
              </a:rPr>
              <a:t>Kelma</a:t>
            </a:r>
            <a:r>
              <a:rPr lang="en-US" altLang="en-US" sz="16000" dirty="0">
                <a:latin typeface="Times New Roman" pitchFamily="18" charset="0"/>
              </a:rPr>
              <a:t> ta’ Alla u x-</a:t>
            </a:r>
            <a:r>
              <a:rPr lang="en-US" altLang="en-US" sz="16000" dirty="0" err="1">
                <a:latin typeface="Times New Roman" pitchFamily="18" charset="0"/>
              </a:rPr>
              <a:t>xhieda</a:t>
            </a:r>
            <a:r>
              <a:rPr lang="en-US" altLang="en-US" sz="16000" dirty="0">
                <a:latin typeface="Times New Roman" pitchFamily="18" charset="0"/>
              </a:rPr>
              <a:t> ta’ Ġesù. Darba, f’jum </a:t>
            </a:r>
            <a:endParaRPr lang="mt-MT" altLang="en-US" sz="160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il-Mulej, </a:t>
            </a:r>
          </a:p>
        </p:txBody>
      </p:sp>
    </p:spTree>
    <p:extLst>
      <p:ext uri="{BB962C8B-B14F-4D97-AF65-F5344CB8AC3E}">
        <p14:creationId xmlns:p14="http://schemas.microsoft.com/office/powerpoint/2010/main" val="20003751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08F65-BCB6-4CE2-9870-245496066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33143283-BD6F-21A0-EE25-EEC5950E7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4149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ħassejtni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merfugħ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fl-Ispirtu</a:t>
            </a:r>
            <a:r>
              <a:rPr lang="en-US" altLang="en-US" sz="16000" dirty="0">
                <a:latin typeface="Times New Roman" pitchFamily="18" charset="0"/>
              </a:rPr>
              <a:t>, u minn </a:t>
            </a:r>
            <a:r>
              <a:rPr lang="en-US" altLang="en-US" sz="16000" dirty="0" err="1">
                <a:latin typeface="Times New Roman" pitchFamily="18" charset="0"/>
              </a:rPr>
              <a:t>warajja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smajt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leħen</a:t>
            </a:r>
            <a:r>
              <a:rPr lang="en-US" altLang="en-US" sz="16000" dirty="0">
                <a:latin typeface="Times New Roman" pitchFamily="18" charset="0"/>
              </a:rPr>
              <a:t> qawwi, bħal ta’ tromba, </a:t>
            </a:r>
            <a:r>
              <a:rPr lang="en-US" altLang="en-US" sz="16000" dirty="0" err="1">
                <a:latin typeface="Times New Roman" pitchFamily="18" charset="0"/>
              </a:rPr>
              <a:t>jgħidli</a:t>
            </a:r>
            <a:r>
              <a:rPr lang="en-US" altLang="en-US" sz="16000" dirty="0"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862166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C14C1-C936-6D8D-793B-0CC99F65C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E5870B00-4F55-948B-ECF6-9FBBE5D94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Kulma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tara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niżżlu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ibagħtu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lis-seba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knejjes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U </a:t>
            </a:r>
            <a:r>
              <a:rPr lang="en-US" altLang="en-US" sz="16000" dirty="0" err="1">
                <a:latin typeface="Times New Roman" pitchFamily="18" charset="0"/>
              </a:rPr>
              <a:t>jiena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dort</a:t>
            </a:r>
            <a:r>
              <a:rPr lang="en-US" altLang="en-US" sz="16000" dirty="0">
                <a:latin typeface="Times New Roman" pitchFamily="18" charset="0"/>
              </a:rPr>
              <a:t> biex </a:t>
            </a:r>
            <a:r>
              <a:rPr lang="en-US" altLang="en-US" sz="16000" dirty="0" err="1">
                <a:latin typeface="Times New Roman" pitchFamily="18" charset="0"/>
              </a:rPr>
              <a:t>nara</a:t>
            </a:r>
            <a:r>
              <a:rPr lang="en-US" altLang="en-US" sz="16000" dirty="0">
                <a:latin typeface="Times New Roman" pitchFamily="18" charset="0"/>
              </a:rPr>
              <a:t> min kien qiegħed </a:t>
            </a:r>
            <a:r>
              <a:rPr lang="en-US" altLang="en-US" sz="16000" dirty="0" err="1">
                <a:latin typeface="Times New Roman" pitchFamily="18" charset="0"/>
              </a:rPr>
              <a:t>ikellimni</a:t>
            </a:r>
            <a:r>
              <a:rPr lang="en-US" altLang="en-US" sz="16000" dirty="0">
                <a:latin typeface="Times New Roman" pitchFamily="18" charset="0"/>
              </a:rPr>
              <a:t>;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837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F59A8-080B-5057-6639-0D612369A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108648F5-CAF8-F5D4-8240-5EE488D05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u, kif </a:t>
            </a:r>
            <a:r>
              <a:rPr lang="en-US" altLang="en-US" sz="16000" dirty="0" err="1">
                <a:latin typeface="Times New Roman" pitchFamily="18" charset="0"/>
              </a:rPr>
              <a:t>dort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rajt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seba</a:t>
            </a:r>
            <a:r>
              <a:rPr lang="en-US" altLang="en-US" sz="16000" dirty="0">
                <a:latin typeface="Times New Roman" pitchFamily="18" charset="0"/>
              </a:rPr>
              <a:t>’ </a:t>
            </a:r>
            <a:r>
              <a:rPr lang="en-US" altLang="en-US" sz="16000" dirty="0" err="1">
                <a:latin typeface="Times New Roman" pitchFamily="18" charset="0"/>
              </a:rPr>
              <a:t>kandelabri</a:t>
            </a:r>
            <a:r>
              <a:rPr lang="en-US" altLang="en-US" sz="16000" dirty="0">
                <a:latin typeface="Times New Roman" pitchFamily="18" charset="0"/>
              </a:rPr>
              <a:t> tad-</a:t>
            </a:r>
            <a:r>
              <a:rPr lang="en-US" altLang="en-US" sz="16000" dirty="0" err="1">
                <a:latin typeface="Times New Roman" pitchFamily="18" charset="0"/>
              </a:rPr>
              <a:t>deheb</a:t>
            </a:r>
            <a:r>
              <a:rPr lang="en-US" altLang="en-US" sz="16000" dirty="0">
                <a:latin typeface="Times New Roman" pitchFamily="18" charset="0"/>
              </a:rPr>
              <a:t>, u </a:t>
            </a:r>
            <a:r>
              <a:rPr lang="en-US" altLang="en-US" sz="16000" dirty="0" err="1">
                <a:latin typeface="Times New Roman" pitchFamily="18" charset="0"/>
              </a:rPr>
              <a:t>f’nofs</a:t>
            </a:r>
            <a:r>
              <a:rPr lang="en-US" altLang="en-US" sz="16000" dirty="0">
                <a:latin typeface="Times New Roman" pitchFamily="18" charset="0"/>
              </a:rPr>
              <a:t> il-</a:t>
            </a:r>
            <a:r>
              <a:rPr lang="en-US" altLang="en-US" sz="16000" dirty="0" err="1">
                <a:latin typeface="Times New Roman" pitchFamily="18" charset="0"/>
              </a:rPr>
              <a:t>kandelabri</a:t>
            </a:r>
            <a:r>
              <a:rPr lang="en-US" altLang="en-US" sz="16000" dirty="0">
                <a:latin typeface="Times New Roman" pitchFamily="18" charset="0"/>
              </a:rPr>
              <a:t> kien hemm wieħed </a:t>
            </a:r>
            <a:r>
              <a:rPr lang="en-US" altLang="en-US" sz="16000" dirty="0" err="1">
                <a:latin typeface="Times New Roman" pitchFamily="18" charset="0"/>
              </a:rPr>
              <a:t>qisu</a:t>
            </a:r>
            <a:r>
              <a:rPr lang="en-US" altLang="en-US" sz="16000" dirty="0">
                <a:latin typeface="Times New Roman" pitchFamily="18" charset="0"/>
              </a:rPr>
              <a:t> Iben ta’ </a:t>
            </a:r>
            <a:r>
              <a:rPr lang="en-US" altLang="en-US" sz="16000" dirty="0" err="1">
                <a:latin typeface="Times New Roman" pitchFamily="18" charset="0"/>
              </a:rPr>
              <a:t>bniedem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5107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36586-A2D8-1D7C-35CB-50AD9EF2D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706487E1-BDC7-E227-F04F-28B9D7A54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liebes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libsa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twila</a:t>
            </a:r>
            <a:r>
              <a:rPr lang="en-US" altLang="en-US" sz="16000" dirty="0">
                <a:latin typeface="Times New Roman" pitchFamily="18" charset="0"/>
              </a:rPr>
              <a:t> sa wiċċ </a:t>
            </a:r>
            <a:r>
              <a:rPr lang="en-US" altLang="en-US" sz="16000" dirty="0" err="1">
                <a:latin typeface="Times New Roman" pitchFamily="18" charset="0"/>
              </a:rPr>
              <a:t>saqajh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b’sidru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mħażżem</a:t>
            </a:r>
            <a:r>
              <a:rPr lang="en-US" altLang="en-US" sz="16000" dirty="0">
                <a:latin typeface="Times New Roman" pitchFamily="18" charset="0"/>
              </a:rPr>
              <a:t> bi </a:t>
            </a:r>
            <a:r>
              <a:rPr lang="en-US" altLang="en-US" sz="16000" dirty="0" err="1">
                <a:latin typeface="Times New Roman" pitchFamily="18" charset="0"/>
              </a:rPr>
              <a:t>ħżiem</a:t>
            </a:r>
            <a:r>
              <a:rPr lang="en-US" altLang="en-US" sz="16000" dirty="0">
                <a:latin typeface="Times New Roman" pitchFamily="18" charset="0"/>
              </a:rPr>
              <a:t> tad-</a:t>
            </a:r>
            <a:r>
              <a:rPr lang="en-US" altLang="en-US" sz="16000" dirty="0" err="1">
                <a:latin typeface="Times New Roman" pitchFamily="18" charset="0"/>
              </a:rPr>
              <a:t>deheb</a:t>
            </a:r>
            <a:r>
              <a:rPr lang="en-US" altLang="en-US" sz="16000" dirty="0"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Jien, kif </a:t>
            </a:r>
            <a:r>
              <a:rPr lang="en-US" altLang="en-US" sz="16000" dirty="0" err="1">
                <a:latin typeface="Times New Roman" pitchFamily="18" charset="0"/>
              </a:rPr>
              <a:t>rajtu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waqajt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qisni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mejjet</a:t>
            </a:r>
            <a:r>
              <a:rPr lang="en-US" altLang="en-US" sz="16000" dirty="0">
                <a:latin typeface="Times New Roman" pitchFamily="18" charset="0"/>
              </a:rPr>
              <a:t> f’riġlejh.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4356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A28EF-07EB-D98F-5D5D-5C2D11476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7DCB4E60-D640-142E-CAD7-604A15F6D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41" y="3735568"/>
            <a:ext cx="23399750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Iżda hu </a:t>
            </a:r>
            <a:r>
              <a:rPr lang="en-US" altLang="en-US" sz="16000" dirty="0" err="1">
                <a:latin typeface="Times New Roman" pitchFamily="18" charset="0"/>
              </a:rPr>
              <a:t>ressaq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idu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l-</a:t>
            </a:r>
            <a:r>
              <a:rPr lang="en-US" altLang="en-US" sz="16000" dirty="0" err="1">
                <a:latin typeface="Times New Roman" pitchFamily="18" charset="0"/>
              </a:rPr>
              <a:t>leminija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fuqi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qalli</a:t>
            </a:r>
            <a:r>
              <a:rPr lang="en-US" altLang="en-US" sz="16000" dirty="0">
                <a:latin typeface="Times New Roman" pitchFamily="18" charset="0"/>
              </a:rPr>
              <a:t>:</a:t>
            </a:r>
            <a:endParaRPr lang="en-US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9624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7ACDB-AC91-AE0A-A16A-60AD558AA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4E479CBE-AB58-7BD2-79C7-FC057135A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4149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“Tibżax! Jien hu 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Ewwel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Aħħar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kont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mejjet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ara,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issa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 dejjem ta’ dejjem, </a:t>
            </a:r>
          </a:p>
        </p:txBody>
      </p:sp>
    </p:spTree>
    <p:extLst>
      <p:ext uri="{BB962C8B-B14F-4D97-AF65-F5344CB8AC3E}">
        <p14:creationId xmlns:p14="http://schemas.microsoft.com/office/powerpoint/2010/main" val="4093396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1329410"/>
            <a:ext cx="22682520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Infaħħruk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inberkuk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nadurawk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nagħtuk ġieh.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944415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C05A4-85C9-74BE-F959-4D10679FB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B8DF76F1-16D8-5F6A-138A-F1092AE6B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05255"/>
            <a:ext cx="2339975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għandi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jinsabu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imfietaħ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Mewt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ta’ Post </a:t>
            </a:r>
            <a:endParaRPr lang="mt-MT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Mejtin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080964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C0E22-0F8D-BDB0-B7EC-ABF8D5DC3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114D2049-17FE-2353-A481-2874F34D6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4149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Ikteb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kulma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tara, kemm </a:t>
            </a:r>
            <a:endParaRPr lang="mt-MT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il-ħwejjeġ li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issa u kemm dawk li se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jiġru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’l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8866667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736362"/>
            <a:ext cx="23389139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152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5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02631" y="1428038"/>
            <a:ext cx="22394488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Tumas, emmint għax rajtni, jgħid il-Mulej;</a:t>
            </a:r>
          </a:p>
          <a:p>
            <a:pPr algn="ctr" eaLnBrk="1" hangingPunct="1">
              <a:defRPr/>
            </a:pPr>
            <a:r>
              <a:rPr lang="nl-NL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henjin dawk li ma rawx u emmnu.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9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735020"/>
            <a:ext cx="23399750" cy="912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w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ann</a:t>
            </a: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 20:19-31</a:t>
            </a: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1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dirty="0" err="1">
                <a:latin typeface="Times New Roman" pitchFamily="18" charset="0"/>
              </a:rPr>
              <a:t>Dakinhar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filgħaxija</a:t>
            </a:r>
            <a:r>
              <a:rPr lang="en-US" sz="16000" dirty="0">
                <a:latin typeface="Times New Roman" pitchFamily="18" charset="0"/>
              </a:rPr>
              <a:t>, </a:t>
            </a:r>
            <a:endParaRPr lang="mt-MT" sz="160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dirty="0" err="1">
                <a:latin typeface="Times New Roman" pitchFamily="18" charset="0"/>
              </a:rPr>
              <a:t>fl-ewwel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jum</a:t>
            </a:r>
            <a:r>
              <a:rPr lang="en-US" sz="16000" dirty="0">
                <a:latin typeface="Times New Roman" pitchFamily="18" charset="0"/>
              </a:rPr>
              <a:t> tal-</a:t>
            </a:r>
            <a:r>
              <a:rPr lang="en-US" sz="16000" dirty="0" err="1">
                <a:latin typeface="Times New Roman" pitchFamily="18" charset="0"/>
              </a:rPr>
              <a:t>ġimgħa</a:t>
            </a:r>
            <a:r>
              <a:rPr lang="en-US" sz="16000" dirty="0">
                <a:latin typeface="Times New Roman" pitchFamily="18" charset="0"/>
              </a:rPr>
              <a:t>, meta d-</a:t>
            </a:r>
            <a:r>
              <a:rPr lang="en-US" sz="16000" dirty="0" err="1">
                <a:latin typeface="Times New Roman" pitchFamily="18" charset="0"/>
              </a:rPr>
              <a:t>dixxipli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kienu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flimkien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imbeżżgħa</a:t>
            </a:r>
            <a:r>
              <a:rPr lang="en-US" sz="16000" dirty="0">
                <a:latin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dirty="0">
                <a:latin typeface="Times New Roman" pitchFamily="18" charset="0"/>
              </a:rPr>
              <a:t>mil-</a:t>
            </a:r>
            <a:r>
              <a:rPr lang="en-US" sz="16000" dirty="0" err="1">
                <a:latin typeface="Times New Roman" pitchFamily="18" charset="0"/>
              </a:rPr>
              <a:t>Lhud</a:t>
            </a:r>
            <a:r>
              <a:rPr lang="en-US" sz="16000" dirty="0">
                <a:latin typeface="Times New Roman" pitchFamily="18" charset="0"/>
              </a:rPr>
              <a:t>, </a:t>
            </a:r>
            <a:endParaRPr lang="mt-MT" sz="160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D0A2F-0AD2-C0A0-C0FA-8D5A9CEE7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AAAFBBF8-DD3A-9B2D-B386-7B107A47A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25" y="657802"/>
            <a:ext cx="23399750" cy="1128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dirty="0">
                <a:latin typeface="Times New Roman" pitchFamily="18" charset="0"/>
              </a:rPr>
              <a:t>bil-bibien magħluqa, </a:t>
            </a:r>
            <a:r>
              <a:rPr lang="en-US" sz="16000" dirty="0" err="1">
                <a:latin typeface="Times New Roman" pitchFamily="18" charset="0"/>
              </a:rPr>
              <a:t>ġie</a:t>
            </a:r>
            <a:r>
              <a:rPr lang="en-US" sz="16000" dirty="0">
                <a:latin typeface="Times New Roman" pitchFamily="18" charset="0"/>
              </a:rPr>
              <a:t> Ġesù u qagħad </a:t>
            </a:r>
            <a:r>
              <a:rPr lang="en-US" sz="16000" dirty="0" err="1">
                <a:latin typeface="Times New Roman" pitchFamily="18" charset="0"/>
              </a:rPr>
              <a:t>f’nofshom</a:t>
            </a:r>
            <a:r>
              <a:rPr lang="en-US" sz="16000" dirty="0">
                <a:latin typeface="Times New Roman" pitchFamily="18" charset="0"/>
              </a:rPr>
              <a:t>; u </a:t>
            </a:r>
            <a:r>
              <a:rPr lang="en-US" sz="16000" dirty="0" err="1">
                <a:latin typeface="Times New Roman" pitchFamily="18" charset="0"/>
              </a:rPr>
              <a:t>qalilhom</a:t>
            </a:r>
            <a:r>
              <a:rPr lang="en-US" sz="16000" dirty="0">
                <a:latin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</a:endParaRPr>
          </a:p>
          <a:p>
            <a:pPr algn="ctr">
              <a:defRPr/>
            </a:pPr>
            <a:endParaRPr lang="mt-MT" sz="8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“Is-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sliem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għalikom!”.</a:t>
            </a:r>
            <a:r>
              <a:rPr lang="en-US" sz="16000" dirty="0">
                <a:latin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8482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1DAB0-B58B-A442-1559-207CF2D1A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76B223A2-C5A3-45E5-9A92-ECFBF5CE4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dirty="0">
                <a:latin typeface="Times New Roman" pitchFamily="18" charset="0"/>
              </a:rPr>
              <a:t>Kif </a:t>
            </a:r>
            <a:r>
              <a:rPr lang="en-US" sz="16000" dirty="0" err="1">
                <a:latin typeface="Times New Roman" pitchFamily="18" charset="0"/>
              </a:rPr>
              <a:t>qal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hekk</a:t>
            </a:r>
            <a:r>
              <a:rPr lang="en-US" sz="16000" dirty="0">
                <a:latin typeface="Times New Roman" pitchFamily="18" charset="0"/>
              </a:rPr>
              <a:t>, </a:t>
            </a:r>
            <a:r>
              <a:rPr lang="en-US" sz="16000" dirty="0" err="1">
                <a:latin typeface="Times New Roman" pitchFamily="18" charset="0"/>
              </a:rPr>
              <a:t>uriehom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idejh</a:t>
            </a:r>
            <a:r>
              <a:rPr lang="en-US" sz="16000" dirty="0">
                <a:latin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</a:rPr>
              <a:t>ġenbu</a:t>
            </a:r>
            <a:r>
              <a:rPr lang="en-US" sz="16000" dirty="0">
                <a:latin typeface="Times New Roman" pitchFamily="18" charset="0"/>
              </a:rPr>
              <a:t>. Id-</a:t>
            </a:r>
            <a:r>
              <a:rPr lang="en-US" sz="16000" dirty="0" err="1">
                <a:latin typeface="Times New Roman" pitchFamily="18" charset="0"/>
              </a:rPr>
              <a:t>dixxipli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ferħu</a:t>
            </a:r>
            <a:r>
              <a:rPr lang="en-US" sz="16000" dirty="0">
                <a:latin typeface="Times New Roman" pitchFamily="18" charset="0"/>
              </a:rPr>
              <a:t> meta raw </a:t>
            </a:r>
            <a:r>
              <a:rPr lang="en-US" sz="16000" dirty="0" err="1">
                <a:latin typeface="Times New Roman" pitchFamily="18" charset="0"/>
              </a:rPr>
              <a:t>lill</a:t>
            </a:r>
            <a:r>
              <a:rPr lang="en-US" sz="16000" dirty="0">
                <a:latin typeface="Times New Roman" pitchFamily="18" charset="0"/>
              </a:rPr>
              <a:t>-Mulej. Imbagħad Ġesù </a:t>
            </a:r>
            <a:r>
              <a:rPr lang="en-US" sz="16000" dirty="0" err="1">
                <a:latin typeface="Times New Roman" pitchFamily="18" charset="0"/>
              </a:rPr>
              <a:t>tenna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jgħidilhom</a:t>
            </a:r>
            <a:r>
              <a:rPr lang="en-US" sz="16000" dirty="0">
                <a:latin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488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322611" y="159721"/>
            <a:ext cx="22754528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Inroddulek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ħajr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għall-glorja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kbira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tiegħek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Alla, Sultan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tas-sema, 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 Missier li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tista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kollox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13F48-97FC-846E-C367-8286B86D7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17670B69-B453-1860-642D-1DB6274BD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04461"/>
            <a:ext cx="2339975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“Is-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sliem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għalikom! Kif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il-Missier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bagħat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nibgħat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6165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92EC2-6A05-EEB6-2288-B021658E7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560D9F3F-6167-00A2-2682-5E71EF749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77" y="3736362"/>
            <a:ext cx="23399750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dirty="0">
                <a:latin typeface="Times New Roman" pitchFamily="18" charset="0"/>
              </a:rPr>
              <a:t>Kif </a:t>
            </a:r>
            <a:r>
              <a:rPr lang="en-US" sz="16000" dirty="0" err="1">
                <a:latin typeface="Times New Roman" pitchFamily="18" charset="0"/>
              </a:rPr>
              <a:t>qal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hekk</a:t>
            </a:r>
            <a:r>
              <a:rPr lang="en-US" sz="16000" dirty="0">
                <a:latin typeface="Times New Roman" pitchFamily="18" charset="0"/>
              </a:rPr>
              <a:t>, </a:t>
            </a:r>
            <a:r>
              <a:rPr lang="en-US" sz="16000" dirty="0" err="1">
                <a:latin typeface="Times New Roman" pitchFamily="18" charset="0"/>
              </a:rPr>
              <a:t>nefaħ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fuqhom</a:t>
            </a:r>
            <a:r>
              <a:rPr lang="en-US" sz="16000" dirty="0">
                <a:latin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</a:rPr>
              <a:t>qalilhom</a:t>
            </a:r>
            <a:r>
              <a:rPr lang="en-US" sz="16000" dirty="0">
                <a:latin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6846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AFD50-E557-3D6D-CD61-1813C1AD2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5A503DEB-0A20-3B7D-11D7-EDABD1F88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Ħudu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Ispirtu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s-Santu. Dawk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taħfrulhom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dnubiethom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ikunu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maħfura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dawk li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żżommuhomlhom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miżmuma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765559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5F389-B7AD-B10F-FE9D-8CA9E5F53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B0346CE5-9BE2-5E5F-29C8-FDDD43B9A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dirty="0">
                <a:latin typeface="Times New Roman" pitchFamily="18" charset="0"/>
              </a:rPr>
              <a:t>Tumas, wieħed </a:t>
            </a:r>
            <a:r>
              <a:rPr lang="en-US" sz="16000" dirty="0" err="1">
                <a:latin typeface="Times New Roman" pitchFamily="18" charset="0"/>
              </a:rPr>
              <a:t>mit-Tnax</a:t>
            </a:r>
            <a:r>
              <a:rPr lang="en-US" sz="16000" dirty="0">
                <a:latin typeface="Times New Roman" pitchFamily="18" charset="0"/>
              </a:rPr>
              <a:t>, </a:t>
            </a:r>
            <a:r>
              <a:rPr lang="en-US" sz="16000" dirty="0" err="1">
                <a:latin typeface="Times New Roman" pitchFamily="18" charset="0"/>
              </a:rPr>
              <a:t>jgħidulu</a:t>
            </a:r>
            <a:r>
              <a:rPr lang="en-US" sz="16000" dirty="0">
                <a:latin typeface="Times New Roman" pitchFamily="18" charset="0"/>
              </a:rPr>
              <a:t> t-</a:t>
            </a:r>
            <a:r>
              <a:rPr lang="en-US" sz="16000" dirty="0" err="1">
                <a:latin typeface="Times New Roman" pitchFamily="18" charset="0"/>
              </a:rPr>
              <a:t>Tewmi</a:t>
            </a:r>
            <a:r>
              <a:rPr lang="en-US" sz="16000" dirty="0">
                <a:latin typeface="Times New Roman" pitchFamily="18" charset="0"/>
              </a:rPr>
              <a:t>, ma </a:t>
            </a:r>
            <a:r>
              <a:rPr lang="en-US" sz="16000" dirty="0" err="1">
                <a:latin typeface="Times New Roman" pitchFamily="18" charset="0"/>
              </a:rPr>
              <a:t>kienx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magħhom</a:t>
            </a:r>
            <a:r>
              <a:rPr lang="en-US" sz="16000" dirty="0">
                <a:latin typeface="Times New Roman" pitchFamily="18" charset="0"/>
              </a:rPr>
              <a:t> meta </a:t>
            </a:r>
            <a:r>
              <a:rPr lang="en-US" sz="16000" dirty="0" err="1">
                <a:latin typeface="Times New Roman" pitchFamily="18" charset="0"/>
              </a:rPr>
              <a:t>ġie</a:t>
            </a:r>
            <a:r>
              <a:rPr lang="en-US" sz="16000" dirty="0">
                <a:latin typeface="Times New Roman" pitchFamily="18" charset="0"/>
              </a:rPr>
              <a:t> Ġesù. Għalhekk id-</a:t>
            </a:r>
            <a:r>
              <a:rPr lang="en-US" sz="16000" dirty="0" err="1">
                <a:latin typeface="Times New Roman" pitchFamily="18" charset="0"/>
              </a:rPr>
              <a:t>dixxipli</a:t>
            </a:r>
            <a:r>
              <a:rPr lang="en-US" sz="16000" dirty="0">
                <a:latin typeface="Times New Roman" pitchFamily="18" charset="0"/>
              </a:rPr>
              <a:t> l-</a:t>
            </a:r>
            <a:r>
              <a:rPr lang="en-US" sz="16000" dirty="0" err="1">
                <a:latin typeface="Times New Roman" pitchFamily="18" charset="0"/>
              </a:rPr>
              <a:t>oħra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qalulu</a:t>
            </a:r>
            <a:r>
              <a:rPr lang="en-US" sz="16000" dirty="0">
                <a:latin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2559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49A69-A128-7AFE-C33E-8776A61E4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1B1941F2-61F7-A30C-BE35-4E0914FEC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20809"/>
            <a:ext cx="23399750" cy="635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Rajna</a:t>
            </a:r>
            <a:r>
              <a:rPr 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</a:t>
            </a:r>
            <a:r>
              <a:rPr 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-Mulej”.</a:t>
            </a:r>
            <a:r>
              <a:rPr lang="en-US" sz="16000" dirty="0">
                <a:latin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</a:endParaRPr>
          </a:p>
          <a:p>
            <a:pPr algn="ctr">
              <a:defRPr/>
            </a:pPr>
            <a:endParaRPr lang="mt-MT" sz="80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dirty="0">
                <a:latin typeface="Times New Roman" pitchFamily="18" charset="0"/>
              </a:rPr>
              <a:t>Iżda hu </a:t>
            </a:r>
            <a:r>
              <a:rPr lang="en-US" sz="16000" dirty="0" err="1">
                <a:latin typeface="Times New Roman" pitchFamily="18" charset="0"/>
              </a:rPr>
              <a:t>qalilhom</a:t>
            </a:r>
            <a:r>
              <a:rPr lang="en-US" sz="16000" dirty="0">
                <a:latin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8117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43258-6A8C-A4B9-0AC3-2930AE2CA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9A74CA16-49E8-6390-8A90-DD5136C80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3355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spc="-300" dirty="0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“Jekk ma </a:t>
            </a:r>
            <a:r>
              <a:rPr lang="en-US" sz="16000" b="1" i="1" spc="-300" dirty="0" err="1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narax</a:t>
            </a:r>
            <a:r>
              <a:rPr lang="en-US" sz="16000" b="1" i="1" spc="-300" dirty="0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spc="-300" dirty="0" err="1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f’idejh</a:t>
            </a:r>
            <a:r>
              <a:rPr lang="en-US" sz="16000" b="1" i="1" spc="-300" dirty="0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spc="-300" dirty="0">
              <a:solidFill>
                <a:srgbClr val="3926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spc="-300" dirty="0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6000" b="1" i="1" spc="-300" dirty="0" err="1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marka</a:t>
            </a:r>
            <a:r>
              <a:rPr lang="en-US" sz="16000" b="1" i="1" spc="-300" dirty="0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sz="16000" b="1" i="1" spc="-300" dirty="0" err="1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imsiemer</a:t>
            </a:r>
            <a:r>
              <a:rPr lang="en-US" sz="16000" b="1" i="1" spc="-300" dirty="0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ma </a:t>
            </a:r>
            <a:r>
              <a:rPr lang="en-US" sz="16000" b="1" i="1" spc="-300" dirty="0" err="1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nqigħedx</a:t>
            </a:r>
            <a:r>
              <a:rPr lang="en-US" sz="16000" b="1" i="1" spc="-300" dirty="0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spc="-300" dirty="0" err="1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sebgħi</a:t>
            </a:r>
            <a:r>
              <a:rPr lang="en-US" sz="16000" b="1" i="1" spc="-300" dirty="0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fuq </a:t>
            </a:r>
            <a:endParaRPr lang="mt-MT" sz="16000" b="1" i="1" spc="-300" dirty="0">
              <a:solidFill>
                <a:srgbClr val="3926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spc="-300" dirty="0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6000" b="1" i="1" spc="-300" dirty="0" err="1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marka</a:t>
            </a:r>
            <a:r>
              <a:rPr lang="en-US" sz="16000" b="1" i="1" spc="-300" dirty="0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sz="16000" b="1" i="1" spc="-300" dirty="0" err="1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imsiemer</a:t>
            </a:r>
            <a:endParaRPr 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4569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47BAA-E120-EED7-E3F9-BC8D7FF1D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0590835A-D0FD-8F04-70BC-1516D59E5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36362"/>
            <a:ext cx="23399750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spc="-300" dirty="0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6000" b="1" i="1" spc="-300" dirty="0" err="1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idi</a:t>
            </a:r>
            <a:r>
              <a:rPr lang="en-US" sz="16000" b="1" i="1" spc="-300" dirty="0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fuq </a:t>
            </a:r>
            <a:r>
              <a:rPr lang="en-US" sz="16000" b="1" i="1" spc="-300" dirty="0" err="1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ġenbu</a:t>
            </a:r>
            <a:r>
              <a:rPr lang="en-US" sz="16000" b="1" i="1" spc="-300" dirty="0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spc="-300" dirty="0" err="1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6000" b="1" i="1" spc="-300" dirty="0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spc="-300" dirty="0" err="1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nemminx</a:t>
            </a:r>
            <a:r>
              <a:rPr lang="en-US" sz="16000" b="1" i="1" spc="-300" dirty="0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  <a:r>
              <a:rPr lang="en-US" sz="16000" spc="-300" dirty="0">
                <a:latin typeface="Times New Roman" pitchFamily="18" charset="0"/>
              </a:rPr>
              <a:t> </a:t>
            </a:r>
            <a:endParaRPr lang="mt-MT" sz="16000" spc="-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7580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C3E25-1410-5834-9B27-B616F4BD8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57F83207-C831-ABAC-2A84-10736EB10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dirty="0" err="1">
                <a:latin typeface="Times New Roman" pitchFamily="18" charset="0"/>
              </a:rPr>
              <a:t>Tmint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ijiem</a:t>
            </a:r>
            <a:r>
              <a:rPr lang="en-US" sz="16000" dirty="0">
                <a:latin typeface="Times New Roman" pitchFamily="18" charset="0"/>
              </a:rPr>
              <a:t> wara, </a:t>
            </a:r>
            <a:endParaRPr lang="mt-MT" sz="160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dirty="0">
                <a:latin typeface="Times New Roman" pitchFamily="18" charset="0"/>
              </a:rPr>
              <a:t>id-</a:t>
            </a:r>
            <a:r>
              <a:rPr lang="en-US" sz="16000" dirty="0" err="1">
                <a:latin typeface="Times New Roman" pitchFamily="18" charset="0"/>
              </a:rPr>
              <a:t>dixxipli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reġgħu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kienu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ġewwa</a:t>
            </a:r>
            <a:r>
              <a:rPr lang="en-US" sz="16000" dirty="0">
                <a:latin typeface="Times New Roman" pitchFamily="18" charset="0"/>
              </a:rPr>
              <a:t>, u Tumas </a:t>
            </a:r>
            <a:r>
              <a:rPr lang="en-US" sz="16000" dirty="0" err="1">
                <a:latin typeface="Times New Roman" pitchFamily="18" charset="0"/>
              </a:rPr>
              <a:t>magħhom</a:t>
            </a:r>
            <a:r>
              <a:rPr lang="en-US" sz="16000" dirty="0">
                <a:latin typeface="Times New Roman" pitchFamily="18" charset="0"/>
              </a:rPr>
              <a:t>. Il-</a:t>
            </a:r>
            <a:r>
              <a:rPr lang="en-US" sz="16000" dirty="0" err="1">
                <a:latin typeface="Times New Roman" pitchFamily="18" charset="0"/>
              </a:rPr>
              <a:t>bibien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kienu</a:t>
            </a:r>
            <a:r>
              <a:rPr lang="en-US" sz="16000" dirty="0">
                <a:latin typeface="Times New Roman" pitchFamily="18" charset="0"/>
              </a:rPr>
              <a:t> magħluqa, imma Ġesù </a:t>
            </a:r>
            <a:r>
              <a:rPr lang="en-US" sz="16000" dirty="0" err="1">
                <a:latin typeface="Times New Roman" pitchFamily="18" charset="0"/>
              </a:rPr>
              <a:t>daħal</a:t>
            </a:r>
            <a:r>
              <a:rPr lang="en-US" sz="16000" dirty="0">
                <a:latin typeface="Times New Roman" pitchFamily="18" charset="0"/>
              </a:rPr>
              <a:t>, </a:t>
            </a:r>
            <a:endParaRPr lang="mt-MT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7083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EAC65-4A52-FFB5-5590-E6AF65F0D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63107C41-A370-D92E-90BB-859C1A762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8908"/>
            <a:ext cx="23399750" cy="882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dirty="0">
                <a:latin typeface="Times New Roman" pitchFamily="18" charset="0"/>
              </a:rPr>
              <a:t>qagħad </a:t>
            </a:r>
            <a:r>
              <a:rPr lang="en-US" sz="16000" dirty="0" err="1">
                <a:latin typeface="Times New Roman" pitchFamily="18" charset="0"/>
              </a:rPr>
              <a:t>f’nofshom</a:t>
            </a:r>
            <a:r>
              <a:rPr lang="en-US" sz="16000" dirty="0">
                <a:latin typeface="Times New Roman" pitchFamily="18" charset="0"/>
              </a:rPr>
              <a:t>, u </a:t>
            </a:r>
            <a:r>
              <a:rPr lang="en-US" sz="16000" dirty="0" err="1">
                <a:latin typeface="Times New Roman" pitchFamily="18" charset="0"/>
              </a:rPr>
              <a:t>qalilhom</a:t>
            </a:r>
            <a:r>
              <a:rPr lang="en-US" sz="16000" dirty="0">
                <a:latin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</a:endParaRPr>
          </a:p>
          <a:p>
            <a:pPr algn="ctr">
              <a:defRPr/>
            </a:pPr>
            <a:endParaRPr lang="mt-MT" sz="80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“Is-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sliem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għalikom!”.</a:t>
            </a:r>
          </a:p>
        </p:txBody>
      </p:sp>
    </p:spTree>
    <p:extLst>
      <p:ext uri="{BB962C8B-B14F-4D97-AF65-F5344CB8AC3E}">
        <p14:creationId xmlns:p14="http://schemas.microsoft.com/office/powerpoint/2010/main" val="22196133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5E150-3802-14AB-3028-CE460811A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CF95330C-18D0-0B11-9A9D-5B02D2F8F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23399750" cy="5437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dirty="0">
                <a:latin typeface="Times New Roman" pitchFamily="18" charset="0"/>
              </a:rPr>
              <a:t>Imbagħad </a:t>
            </a:r>
            <a:r>
              <a:rPr lang="en-US" sz="16000" dirty="0" err="1">
                <a:latin typeface="Times New Roman" pitchFamily="18" charset="0"/>
              </a:rPr>
              <a:t>qal</a:t>
            </a:r>
            <a:r>
              <a:rPr lang="en-US" sz="16000" dirty="0">
                <a:latin typeface="Times New Roman" pitchFamily="18" charset="0"/>
              </a:rPr>
              <a:t> lil Tumas: “</a:t>
            </a:r>
            <a:r>
              <a:rPr lang="en-US" sz="16000" dirty="0" err="1">
                <a:latin typeface="Times New Roman" pitchFamily="18" charset="0"/>
              </a:rPr>
              <a:t>Ġib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sebgħek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hawn</a:t>
            </a:r>
            <a:r>
              <a:rPr lang="en-US" sz="16000" dirty="0">
                <a:latin typeface="Times New Roman" pitchFamily="18" charset="0"/>
              </a:rPr>
              <a:t> u ara </a:t>
            </a:r>
            <a:r>
              <a:rPr lang="en-US" sz="16000" dirty="0" err="1">
                <a:latin typeface="Times New Roman" pitchFamily="18" charset="0"/>
              </a:rPr>
              <a:t>jdejja</a:t>
            </a:r>
            <a:r>
              <a:rPr lang="en-US" sz="16000" dirty="0">
                <a:latin typeface="Times New Roman" pitchFamily="18" charset="0"/>
              </a:rPr>
              <a:t>, u </a:t>
            </a:r>
            <a:r>
              <a:rPr lang="en-US" sz="16000" dirty="0" err="1">
                <a:latin typeface="Times New Roman" pitchFamily="18" charset="0"/>
              </a:rPr>
              <a:t>ressaq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idek</a:t>
            </a:r>
            <a:r>
              <a:rPr lang="en-US" sz="16000" dirty="0">
                <a:latin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</a:rPr>
              <a:t>qegħedha</a:t>
            </a:r>
            <a:r>
              <a:rPr lang="en-US" sz="16000" dirty="0">
                <a:latin typeface="Times New Roman" pitchFamily="18" charset="0"/>
              </a:rPr>
              <a:t> fuq </a:t>
            </a:r>
            <a:r>
              <a:rPr lang="en-US" sz="16000" dirty="0" err="1">
                <a:latin typeface="Times New Roman" pitchFamily="18" charset="0"/>
              </a:rPr>
              <a:t>ġenbi</a:t>
            </a:r>
            <a:r>
              <a:rPr lang="en-US" sz="16000" dirty="0">
                <a:latin typeface="Times New Roman" pitchFamily="18" charset="0"/>
              </a:rPr>
              <a:t>; </a:t>
            </a:r>
            <a:r>
              <a:rPr lang="en-US" sz="16000" dirty="0" err="1">
                <a:latin typeface="Times New Roman" pitchFamily="18" charset="0"/>
              </a:rPr>
              <a:t>tkunx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bniedem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bla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fidi</a:t>
            </a:r>
            <a:r>
              <a:rPr lang="en-US" sz="16000" dirty="0">
                <a:latin typeface="Times New Roman" pitchFamily="18" charset="0"/>
              </a:rPr>
              <a:t>, iżda </a:t>
            </a:r>
            <a:r>
              <a:rPr lang="en-US" sz="16000" dirty="0" err="1">
                <a:latin typeface="Times New Roman" pitchFamily="18" charset="0"/>
              </a:rPr>
              <a:t>emmen</a:t>
            </a:r>
            <a:r>
              <a:rPr lang="en-US" sz="16000" dirty="0">
                <a:latin typeface="Times New Roman" pitchFamily="18" charset="0"/>
              </a:rPr>
              <a:t>”. </a:t>
            </a:r>
            <a:r>
              <a:rPr lang="en-US" sz="16000" dirty="0" err="1">
                <a:latin typeface="Times New Roman" pitchFamily="18" charset="0"/>
              </a:rPr>
              <a:t>Wieġeb</a:t>
            </a:r>
            <a:r>
              <a:rPr lang="en-US" sz="16000" dirty="0">
                <a:latin typeface="Times New Roman" pitchFamily="18" charset="0"/>
              </a:rPr>
              <a:t> Tumas u qallu: “Mulej tiegħi u Alla tiegħi!”. Qallu Ġesù: “</a:t>
            </a:r>
            <a:r>
              <a:rPr lang="en-US" sz="16000" dirty="0" err="1">
                <a:latin typeface="Times New Roman" pitchFamily="18" charset="0"/>
              </a:rPr>
              <a:t>Emmint</a:t>
            </a:r>
            <a:r>
              <a:rPr lang="en-US" sz="16000" dirty="0">
                <a:latin typeface="Times New Roman" pitchFamily="18" charset="0"/>
              </a:rPr>
              <a:t> għax </a:t>
            </a:r>
            <a:r>
              <a:rPr lang="en-US" sz="16000" dirty="0" err="1">
                <a:latin typeface="Times New Roman" pitchFamily="18" charset="0"/>
              </a:rPr>
              <a:t>rajtni</a:t>
            </a:r>
            <a:r>
              <a:rPr lang="en-US" sz="16000" dirty="0">
                <a:latin typeface="Times New Roman" pitchFamily="18" charset="0"/>
              </a:rPr>
              <a:t>! Henjin dawk li ma </a:t>
            </a:r>
            <a:r>
              <a:rPr lang="en-US" sz="16000" dirty="0" err="1">
                <a:latin typeface="Times New Roman" pitchFamily="18" charset="0"/>
              </a:rPr>
              <a:t>rawx</a:t>
            </a:r>
            <a:r>
              <a:rPr lang="en-US" sz="16000" dirty="0">
                <a:latin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</a:rPr>
              <a:t>emmnu</a:t>
            </a:r>
            <a:r>
              <a:rPr lang="en-US" sz="16000" dirty="0">
                <a:latin typeface="Times New Roman" pitchFamily="18" charset="0"/>
              </a:rPr>
              <a:t>”.</a:t>
            </a:r>
          </a:p>
          <a:p>
            <a:pPr algn="ctr">
              <a:defRPr/>
            </a:pPr>
            <a:endParaRPr lang="en-US" sz="160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dirty="0">
                <a:latin typeface="Times New Roman" pitchFamily="18" charset="0"/>
              </a:rPr>
              <a:t>Hemm ħafna </a:t>
            </a:r>
            <a:r>
              <a:rPr lang="en-US" sz="16000" dirty="0" err="1">
                <a:latin typeface="Times New Roman" pitchFamily="18" charset="0"/>
              </a:rPr>
              <a:t>sinjali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oħra</a:t>
            </a:r>
            <a:r>
              <a:rPr lang="en-US" sz="16000" dirty="0">
                <a:latin typeface="Times New Roman" pitchFamily="18" charset="0"/>
              </a:rPr>
              <a:t> li Ġesù għamel </a:t>
            </a:r>
            <a:r>
              <a:rPr lang="en-US" sz="16000" dirty="0" err="1">
                <a:latin typeface="Times New Roman" pitchFamily="18" charset="0"/>
              </a:rPr>
              <a:t>quddiem</a:t>
            </a:r>
            <a:r>
              <a:rPr lang="en-US" sz="16000" dirty="0">
                <a:latin typeface="Times New Roman" pitchFamily="18" charset="0"/>
              </a:rPr>
              <a:t> id-</a:t>
            </a:r>
            <a:r>
              <a:rPr lang="en-US" sz="16000" dirty="0" err="1">
                <a:latin typeface="Times New Roman" pitchFamily="18" charset="0"/>
              </a:rPr>
              <a:t>dixxipli</a:t>
            </a:r>
            <a:r>
              <a:rPr lang="en-US" sz="16000" dirty="0">
                <a:latin typeface="Times New Roman" pitchFamily="18" charset="0"/>
              </a:rPr>
              <a:t> tiegħu u li </a:t>
            </a:r>
            <a:r>
              <a:rPr lang="en-US" sz="16000" dirty="0" err="1">
                <a:latin typeface="Times New Roman" pitchFamily="18" charset="0"/>
              </a:rPr>
              <a:t>mhumiex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imniżżla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f’dan</a:t>
            </a:r>
            <a:r>
              <a:rPr lang="en-US" sz="16000" dirty="0">
                <a:latin typeface="Times New Roman" pitchFamily="18" charset="0"/>
              </a:rPr>
              <a:t> il-</a:t>
            </a:r>
            <a:r>
              <a:rPr lang="en-US" sz="16000" dirty="0" err="1">
                <a:latin typeface="Times New Roman" pitchFamily="18" charset="0"/>
              </a:rPr>
              <a:t>ktieb</a:t>
            </a:r>
            <a:r>
              <a:rPr lang="en-US" sz="16000" dirty="0">
                <a:latin typeface="Times New Roman" pitchFamily="18" charset="0"/>
              </a:rPr>
              <a:t>. Iżda dawn </a:t>
            </a:r>
            <a:r>
              <a:rPr lang="en-US" sz="16000" dirty="0" err="1">
                <a:latin typeface="Times New Roman" pitchFamily="18" charset="0"/>
              </a:rPr>
              <a:t>inkitbu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sabiex</a:t>
            </a:r>
            <a:r>
              <a:rPr lang="en-US" sz="16000" dirty="0">
                <a:latin typeface="Times New Roman" pitchFamily="18" charset="0"/>
              </a:rPr>
              <a:t> intom </a:t>
            </a:r>
            <a:r>
              <a:rPr lang="en-US" sz="16000" dirty="0" err="1">
                <a:latin typeface="Times New Roman" pitchFamily="18" charset="0"/>
              </a:rPr>
              <a:t>temmnu</a:t>
            </a:r>
            <a:r>
              <a:rPr lang="en-US" sz="16000" dirty="0">
                <a:latin typeface="Times New Roman" pitchFamily="18" charset="0"/>
              </a:rPr>
              <a:t> li Ġesù hu l-</a:t>
            </a:r>
            <a:r>
              <a:rPr lang="en-US" sz="16000" dirty="0" err="1">
                <a:latin typeface="Times New Roman" pitchFamily="18" charset="0"/>
              </a:rPr>
              <a:t>Messija</a:t>
            </a:r>
            <a:r>
              <a:rPr lang="en-US" sz="16000" dirty="0">
                <a:latin typeface="Times New Roman" pitchFamily="18" charset="0"/>
              </a:rPr>
              <a:t> l-Iben ta’ Alla, u biex bit-</a:t>
            </a:r>
            <a:r>
              <a:rPr lang="en-US" sz="16000" dirty="0" err="1">
                <a:latin typeface="Times New Roman" pitchFamily="18" charset="0"/>
              </a:rPr>
              <a:t>twemmin</a:t>
            </a:r>
            <a:r>
              <a:rPr lang="en-US" sz="16000" dirty="0">
                <a:latin typeface="Times New Roman" pitchFamily="18" charset="0"/>
              </a:rPr>
              <a:t> tagħkom </a:t>
            </a:r>
            <a:r>
              <a:rPr lang="en-US" sz="16000" dirty="0" err="1">
                <a:latin typeface="Times New Roman" pitchFamily="18" charset="0"/>
              </a:rPr>
              <a:t>ikollkom</a:t>
            </a:r>
            <a:r>
              <a:rPr lang="en-US" sz="16000" dirty="0">
                <a:latin typeface="Times New Roman" pitchFamily="18" charset="0"/>
              </a:rPr>
              <a:t> il-</a:t>
            </a:r>
            <a:r>
              <a:rPr lang="en-US" sz="16000" dirty="0" err="1">
                <a:latin typeface="Times New Roman" pitchFamily="18" charset="0"/>
              </a:rPr>
              <a:t>ħajja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f’ismu</a:t>
            </a:r>
            <a:r>
              <a:rPr lang="en-US" sz="16000" dirty="0"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74431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771948" y="1329410"/>
            <a:ext cx="21855853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9B8F2-46C8-0750-1D2D-8E320329B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F5648A4E-16A9-5A83-F943-3196E932C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3355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dirty="0">
                <a:latin typeface="Times New Roman" pitchFamily="18" charset="0"/>
              </a:rPr>
              <a:t>Imbagħad </a:t>
            </a:r>
            <a:r>
              <a:rPr lang="en-US" sz="16000" dirty="0" err="1">
                <a:latin typeface="Times New Roman" pitchFamily="18" charset="0"/>
              </a:rPr>
              <a:t>qal</a:t>
            </a:r>
            <a:r>
              <a:rPr lang="en-US" sz="16000" dirty="0">
                <a:latin typeface="Times New Roman" pitchFamily="18" charset="0"/>
              </a:rPr>
              <a:t> lil Tumas: 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Ġib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sebgħek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ara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jdejja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ressaq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qegħedha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fuq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ġenbi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endParaRPr 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829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4E606-95C1-CBAA-BB7F-0116508CC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C217A52B-C395-A021-030E-45444E02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iżda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emmen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dirty="0" err="1">
                <a:latin typeface="Times New Roman" pitchFamily="18" charset="0"/>
              </a:rPr>
              <a:t>Wieġeb</a:t>
            </a:r>
            <a:r>
              <a:rPr lang="en-US" sz="16000" dirty="0">
                <a:latin typeface="Times New Roman" pitchFamily="18" charset="0"/>
              </a:rPr>
              <a:t> Tumas u qallu: </a:t>
            </a:r>
            <a:r>
              <a:rPr lang="en-US" sz="16000" b="1" i="1" dirty="0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“Mulej tiegħi u Alla tiegħi!”. </a:t>
            </a:r>
            <a:endParaRPr lang="mt-MT" sz="16000" b="1" i="1" dirty="0">
              <a:solidFill>
                <a:srgbClr val="3926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3254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BA680-5D21-72D9-E566-4F3A56034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33F5DD46-2FB5-49CB-67B7-B67C6F60A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7802"/>
            <a:ext cx="23399750" cy="1128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dirty="0">
                <a:latin typeface="Times New Roman" pitchFamily="18" charset="0"/>
              </a:rPr>
              <a:t>Qallu Ġesù: </a:t>
            </a:r>
            <a:endParaRPr lang="mt-MT" sz="16000" dirty="0">
              <a:latin typeface="Times New Roman" pitchFamily="18" charset="0"/>
            </a:endParaRPr>
          </a:p>
          <a:p>
            <a:pPr algn="ctr">
              <a:defRPr/>
            </a:pPr>
            <a:endParaRPr lang="mt-MT" sz="80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Emmint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għax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rajtni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Henjin dawk li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rawx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emmnu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0313333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3DDBB-4686-B8DC-95E2-9068DF47D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6C8FAD39-B681-79D6-9D5D-A094687E7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dirty="0">
                <a:latin typeface="Times New Roman" pitchFamily="18" charset="0"/>
              </a:rPr>
              <a:t>Hemm ħafna </a:t>
            </a:r>
            <a:r>
              <a:rPr lang="en-US" sz="16000" dirty="0" err="1">
                <a:latin typeface="Times New Roman" pitchFamily="18" charset="0"/>
              </a:rPr>
              <a:t>sinjali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oħra</a:t>
            </a:r>
            <a:r>
              <a:rPr lang="en-US" sz="16000" dirty="0">
                <a:latin typeface="Times New Roman" pitchFamily="18" charset="0"/>
              </a:rPr>
              <a:t> li Ġesù għamel </a:t>
            </a:r>
            <a:r>
              <a:rPr lang="en-US" sz="16000" dirty="0" err="1">
                <a:latin typeface="Times New Roman" pitchFamily="18" charset="0"/>
              </a:rPr>
              <a:t>quddiem</a:t>
            </a:r>
            <a:r>
              <a:rPr lang="en-US" sz="16000" dirty="0">
                <a:latin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dirty="0">
                <a:latin typeface="Times New Roman" pitchFamily="18" charset="0"/>
              </a:rPr>
              <a:t>id-</a:t>
            </a:r>
            <a:r>
              <a:rPr lang="en-US" sz="16000" dirty="0" err="1">
                <a:latin typeface="Times New Roman" pitchFamily="18" charset="0"/>
              </a:rPr>
              <a:t>dixxipli</a:t>
            </a:r>
            <a:r>
              <a:rPr lang="en-US" sz="16000" dirty="0">
                <a:latin typeface="Times New Roman" pitchFamily="18" charset="0"/>
              </a:rPr>
              <a:t> tiegħu u li </a:t>
            </a:r>
            <a:r>
              <a:rPr lang="en-US" sz="16000" dirty="0" err="1">
                <a:latin typeface="Times New Roman" pitchFamily="18" charset="0"/>
              </a:rPr>
              <a:t>mhumiex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imniżżla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f’dan</a:t>
            </a:r>
            <a:r>
              <a:rPr lang="en-US" sz="16000" dirty="0">
                <a:latin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dirty="0">
                <a:latin typeface="Times New Roman" pitchFamily="18" charset="0"/>
              </a:rPr>
              <a:t>il-</a:t>
            </a:r>
            <a:r>
              <a:rPr lang="en-US" sz="16000" dirty="0" err="1">
                <a:latin typeface="Times New Roman" pitchFamily="18" charset="0"/>
              </a:rPr>
              <a:t>ktieb</a:t>
            </a:r>
            <a:r>
              <a:rPr lang="en-US" sz="16000" dirty="0"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80994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2C765-2AE7-013E-6E30-4055C0E3D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9E89002C-59B3-D4FE-BC9A-19E0FE9A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dirty="0">
                <a:latin typeface="Times New Roman" pitchFamily="18" charset="0"/>
              </a:rPr>
              <a:t>Iżda dawn </a:t>
            </a:r>
            <a:r>
              <a:rPr lang="en-US" sz="16000" dirty="0" err="1">
                <a:latin typeface="Times New Roman" pitchFamily="18" charset="0"/>
              </a:rPr>
              <a:t>inkitbu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sabiex</a:t>
            </a:r>
            <a:r>
              <a:rPr lang="en-US" sz="16000" dirty="0">
                <a:latin typeface="Times New Roman" pitchFamily="18" charset="0"/>
              </a:rPr>
              <a:t> intom </a:t>
            </a:r>
            <a:r>
              <a:rPr lang="en-US" sz="16000" dirty="0" err="1">
                <a:latin typeface="Times New Roman" pitchFamily="18" charset="0"/>
              </a:rPr>
              <a:t>temmnu</a:t>
            </a:r>
            <a:r>
              <a:rPr lang="en-US" sz="16000" dirty="0">
                <a:latin typeface="Times New Roman" pitchFamily="18" charset="0"/>
              </a:rPr>
              <a:t> li Ġesù hu </a:t>
            </a:r>
            <a:endParaRPr lang="mt-MT" sz="160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dirty="0">
                <a:latin typeface="Times New Roman" pitchFamily="18" charset="0"/>
              </a:rPr>
              <a:t>l-</a:t>
            </a:r>
            <a:r>
              <a:rPr lang="en-US" sz="16000" dirty="0" err="1">
                <a:latin typeface="Times New Roman" pitchFamily="18" charset="0"/>
              </a:rPr>
              <a:t>Messija</a:t>
            </a:r>
            <a:r>
              <a:rPr lang="en-US" sz="16000" dirty="0">
                <a:latin typeface="Times New Roman" pitchFamily="18" charset="0"/>
              </a:rPr>
              <a:t> l-Iben ta’ Alla, u biex bit-</a:t>
            </a:r>
            <a:r>
              <a:rPr lang="en-US" sz="16000" dirty="0" err="1">
                <a:latin typeface="Times New Roman" pitchFamily="18" charset="0"/>
              </a:rPr>
              <a:t>twemmin</a:t>
            </a:r>
            <a:r>
              <a:rPr lang="en-US" sz="16000" dirty="0">
                <a:latin typeface="Times New Roman" pitchFamily="18" charset="0"/>
              </a:rPr>
              <a:t> tagħkom </a:t>
            </a:r>
            <a:r>
              <a:rPr lang="en-US" sz="16000" dirty="0" err="1">
                <a:latin typeface="Times New Roman" pitchFamily="18" charset="0"/>
              </a:rPr>
              <a:t>ikollkom</a:t>
            </a:r>
            <a:r>
              <a:rPr lang="en-US" sz="16000" dirty="0">
                <a:latin typeface="Times New Roman" pitchFamily="18" charset="0"/>
              </a:rPr>
              <a:t> il-</a:t>
            </a:r>
            <a:r>
              <a:rPr lang="en-US" sz="16000" dirty="0" err="1">
                <a:latin typeface="Times New Roman" pitchFamily="18" charset="0"/>
              </a:rPr>
              <a:t>ħajja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f’ismu</a:t>
            </a:r>
            <a:r>
              <a:rPr lang="en-US" sz="16000" dirty="0"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336927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14253"/>
            <a:ext cx="23399750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623" y="159721"/>
            <a:ext cx="22538504" cy="12404969"/>
          </a:xfrm>
          <a:prstGeom prst="rect">
            <a:avLst/>
          </a:prstGeom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94619" y="35298"/>
            <a:ext cx="22682519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58615" y="1331442"/>
            <a:ext cx="22682519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887301"/>
      </p:ext>
    </p:extLst>
  </p:cSld>
  <p:clrMapOvr>
    <a:masterClrMapping/>
  </p:clrMapOvr>
  <p:transition/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1454</TotalTime>
  <Words>1061</Words>
  <Application>Microsoft Office PowerPoint</Application>
  <PresentationFormat>Custom</PresentationFormat>
  <Paragraphs>152</Paragraphs>
  <Slides>66</Slides>
  <Notes>20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66</vt:i4>
      </vt:variant>
    </vt:vector>
  </HeadingPairs>
  <TitlesOfParts>
    <vt:vector size="86" baseType="lpstr">
      <vt:lpstr>Times New Roman</vt:lpstr>
      <vt:lpstr>Arial</vt:lpstr>
      <vt:lpstr>Maltese Times Roman</vt:lpstr>
      <vt:lpstr>Calibri</vt:lpstr>
      <vt:lpstr>Consolas</vt:lpstr>
      <vt:lpstr>Wingdings 3</vt:lpstr>
      <vt:lpstr>Corbel</vt:lpstr>
      <vt:lpstr>Wingdings</vt:lpstr>
      <vt:lpstr>Franklin Gothic Book</vt:lpstr>
      <vt:lpstr>Wingdings 2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12_Default Design</vt:lpstr>
      <vt:lpstr>4_Theme2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Qari mill-Ktieb tal-Atti tal-Appostli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Qari mill-Ktieb  tal-Apokalissi ta’ San Ġwann Appostlu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146</cp:revision>
  <dcterms:created xsi:type="dcterms:W3CDTF">2008-12-28T11:50:57Z</dcterms:created>
  <dcterms:modified xsi:type="dcterms:W3CDTF">2025-03-05T14:34:58Z</dcterms:modified>
</cp:coreProperties>
</file>