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  <p:sldMasterId id="2147483686" r:id="rId4"/>
  </p:sldMasterIdLst>
  <p:notesMasterIdLst>
    <p:notesMasterId r:id="rId82"/>
  </p:notesMasterIdLst>
  <p:sldIdLst>
    <p:sldId id="1153" r:id="rId5"/>
    <p:sldId id="1079" r:id="rId6"/>
    <p:sldId id="1080" r:id="rId7"/>
    <p:sldId id="1159" r:id="rId8"/>
    <p:sldId id="1160" r:id="rId9"/>
    <p:sldId id="1086" r:id="rId10"/>
    <p:sldId id="1087" r:id="rId11"/>
    <p:sldId id="1088" r:id="rId12"/>
    <p:sldId id="1089" r:id="rId13"/>
    <p:sldId id="1090" r:id="rId14"/>
    <p:sldId id="256" r:id="rId15"/>
    <p:sldId id="1085" r:id="rId16"/>
    <p:sldId id="1169" r:id="rId17"/>
    <p:sldId id="1170" r:id="rId18"/>
    <p:sldId id="1171" r:id="rId19"/>
    <p:sldId id="1172" r:id="rId20"/>
    <p:sldId id="1173" r:id="rId21"/>
    <p:sldId id="1174" r:id="rId22"/>
    <p:sldId id="1175" r:id="rId23"/>
    <p:sldId id="1176" r:id="rId24"/>
    <p:sldId id="1177" r:id="rId25"/>
    <p:sldId id="1178" r:id="rId26"/>
    <p:sldId id="1179" r:id="rId27"/>
    <p:sldId id="1180" r:id="rId28"/>
    <p:sldId id="1181" r:id="rId29"/>
    <p:sldId id="1182" r:id="rId30"/>
    <p:sldId id="299" r:id="rId31"/>
    <p:sldId id="300" r:id="rId32"/>
    <p:sldId id="267" r:id="rId33"/>
    <p:sldId id="1183" r:id="rId34"/>
    <p:sldId id="1091" r:id="rId35"/>
    <p:sldId id="269" r:id="rId36"/>
    <p:sldId id="1184" r:id="rId37"/>
    <p:sldId id="1112" r:id="rId38"/>
    <p:sldId id="1131" r:id="rId39"/>
    <p:sldId id="1185" r:id="rId40"/>
    <p:sldId id="1128" r:id="rId41"/>
    <p:sldId id="616" r:id="rId42"/>
    <p:sldId id="617" r:id="rId43"/>
    <p:sldId id="1186" r:id="rId44"/>
    <p:sldId id="1187" r:id="rId45"/>
    <p:sldId id="1188" r:id="rId46"/>
    <p:sldId id="1189" r:id="rId47"/>
    <p:sldId id="1190" r:id="rId48"/>
    <p:sldId id="1191" r:id="rId49"/>
    <p:sldId id="1192" r:id="rId50"/>
    <p:sldId id="1193" r:id="rId51"/>
    <p:sldId id="1194" r:id="rId52"/>
    <p:sldId id="1195" r:id="rId53"/>
    <p:sldId id="1196" r:id="rId54"/>
    <p:sldId id="1197" r:id="rId55"/>
    <p:sldId id="623" r:id="rId56"/>
    <p:sldId id="1198" r:id="rId57"/>
    <p:sldId id="273" r:id="rId58"/>
    <p:sldId id="1199" r:id="rId59"/>
    <p:sldId id="294" r:id="rId60"/>
    <p:sldId id="275" r:id="rId61"/>
    <p:sldId id="1200" r:id="rId62"/>
    <p:sldId id="1201" r:id="rId63"/>
    <p:sldId id="1202" r:id="rId64"/>
    <p:sldId id="1203" r:id="rId65"/>
    <p:sldId id="1204" r:id="rId66"/>
    <p:sldId id="1205" r:id="rId67"/>
    <p:sldId id="292" r:id="rId68"/>
    <p:sldId id="1206" r:id="rId69"/>
    <p:sldId id="1073" r:id="rId70"/>
    <p:sldId id="1074" r:id="rId71"/>
    <p:sldId id="1075" r:id="rId72"/>
    <p:sldId id="1076" r:id="rId73"/>
    <p:sldId id="1077" r:id="rId74"/>
    <p:sldId id="1078" r:id="rId75"/>
    <p:sldId id="1207" r:id="rId76"/>
    <p:sldId id="1208" r:id="rId77"/>
    <p:sldId id="1081" r:id="rId78"/>
    <p:sldId id="1082" r:id="rId79"/>
    <p:sldId id="1083" r:id="rId80"/>
    <p:sldId id="609" r:id="rId81"/>
  </p:sldIdLst>
  <p:sldSz cx="23399750" cy="12599988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1pPr>
    <a:lvl2pPr marL="1028563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2pPr>
    <a:lvl3pPr marL="2057126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3pPr>
    <a:lvl4pPr marL="3085689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4pPr>
    <a:lvl5pPr marL="4114251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5pPr>
    <a:lvl6pPr marL="5142814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6pPr>
    <a:lvl7pPr marL="6171377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7pPr>
    <a:lvl8pPr marL="7199940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8pPr>
    <a:lvl9pPr marL="8228503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9" userDrawn="1">
          <p15:clr>
            <a:srgbClr val="A4A3A4"/>
          </p15:clr>
        </p15:guide>
        <p15:guide id="2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663300"/>
    <a:srgbClr val="261300"/>
    <a:srgbClr val="0000CC"/>
    <a:srgbClr val="FFCC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648" y="102"/>
      </p:cViewPr>
      <p:guideLst>
        <p:guide orient="horz" pos="3969"/>
        <p:guide pos="7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viewProps" Target="viewProps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slide" Target="slides/slide7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61" Type="http://schemas.openxmlformats.org/officeDocument/2006/relationships/slide" Target="slides/slide57.xml"/><Relationship Id="rId8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9C5EFEF-9FEB-41DE-B7F1-969D8A0A614E}" type="datetimeFigureOut">
              <a:rPr lang="mt-MT"/>
              <a:pPr>
                <a:defRPr/>
              </a:pPr>
              <a:t>30/04/2025</a:t>
            </a:fld>
            <a:endParaRPr lang="mt-M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mt-M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mt-M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C3FFD74-27C5-45F6-B032-6B2AFE5A54B8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3951709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1028563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2057126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3085689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411425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5142814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171377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199940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228503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8AD557FB-980A-DD65-4088-FBC4F48BB2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4D4B9A6E-62D3-7871-867B-412495225D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9F676B31-5B07-0EB7-20BA-4CBF3BA842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205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205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205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205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2055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68825" indent="-2079625" defTabSz="205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5026025" indent="-2079625" defTabSz="205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5483225" indent="-2079625" defTabSz="205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940425" indent="-2079625" defTabSz="2055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320174-B831-4E4A-A41E-8E52BA2E1995}" type="slidenum">
              <a:rPr lang="en-GB" altLang="mt-MT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2</a:t>
            </a:fld>
            <a:endParaRPr lang="en-GB" altLang="mt-MT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1591591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6760726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640411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0098234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181912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mt-MT" altLang="mt-MT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8CC63CF-C398-4235-9E7C-E646646D587E}" type="slidenum">
              <a:rPr lang="mt-MT" altLang="mt-MT" smtClean="0">
                <a:latin typeface="Maltese Times Roman" pitchFamily="18" charset="0"/>
              </a:rPr>
              <a:pPr algn="r" eaLnBrk="1" hangingPunct="1">
                <a:spcBef>
                  <a:spcPct val="0"/>
                </a:spcBef>
              </a:pPr>
              <a:t>11</a:t>
            </a:fld>
            <a:endParaRPr lang="mt-MT" altLang="mt-MT">
              <a:latin typeface="Maltese Times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mt-MT" altLang="mt-MT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8CC63CF-C398-4235-9E7C-E646646D587E}" type="slidenum">
              <a:rPr lang="mt-MT" altLang="mt-MT" smtClean="0">
                <a:latin typeface="Maltese Times Roman" pitchFamily="18" charset="0"/>
              </a:rPr>
              <a:pPr algn="r" eaLnBrk="1" hangingPunct="1">
                <a:spcBef>
                  <a:spcPct val="0"/>
                </a:spcBef>
              </a:pPr>
              <a:t>38</a:t>
            </a:fld>
            <a:endParaRPr lang="mt-MT" altLang="mt-MT">
              <a:latin typeface="Maltese Times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550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6A14CD-246F-4A1C-9680-06011F50A20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3734691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289615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946579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9B48A6-23EC-4107-B2ED-FFB77AA970B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5820215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460383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795631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4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3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40014" indent="0" algn="ctr">
              <a:buNone/>
              <a:defRPr/>
            </a:lvl2pPr>
            <a:lvl3pPr marL="1680027" indent="0" algn="ctr">
              <a:buNone/>
              <a:defRPr/>
            </a:lvl3pPr>
            <a:lvl4pPr marL="2520041" indent="0" algn="ctr">
              <a:buNone/>
              <a:defRPr/>
            </a:lvl4pPr>
            <a:lvl5pPr marL="3360054" indent="0" algn="ctr">
              <a:buNone/>
              <a:defRPr/>
            </a:lvl5pPr>
            <a:lvl6pPr marL="4200068" indent="0" algn="ctr">
              <a:buNone/>
              <a:defRPr/>
            </a:lvl6pPr>
            <a:lvl7pPr marL="5040081" indent="0" algn="ctr">
              <a:buNone/>
              <a:defRPr/>
            </a:lvl7pPr>
            <a:lvl8pPr marL="5880095" indent="0" algn="ctr">
              <a:buNone/>
              <a:defRPr/>
            </a:lvl8pPr>
            <a:lvl9pPr marL="67201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D6724-102B-40F5-B795-68B58E86E7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7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EC2DB-810B-4807-BC9F-29AFC771C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231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5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585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E6DFD-BCEA-4251-A7B0-AFE8B9398D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416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69992" y="504635"/>
            <a:ext cx="21059777" cy="107508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1920A-650F-4B0C-937D-C616DBB92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5419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5" y="3914166"/>
            <a:ext cx="19889789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5"/>
            <a:ext cx="16379826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1036113" indent="0" algn="ctr">
              <a:buNone/>
              <a:defRPr/>
            </a:lvl2pPr>
            <a:lvl3pPr marL="2072232" indent="0" algn="ctr">
              <a:buNone/>
              <a:defRPr/>
            </a:lvl3pPr>
            <a:lvl4pPr marL="3108345" indent="0" algn="ctr">
              <a:buNone/>
              <a:defRPr/>
            </a:lvl4pPr>
            <a:lvl5pPr marL="4144465" indent="0" algn="ctr">
              <a:buNone/>
              <a:defRPr/>
            </a:lvl5pPr>
            <a:lvl6pPr marL="5180578" indent="0" algn="ctr">
              <a:buNone/>
              <a:defRPr/>
            </a:lvl6pPr>
            <a:lvl7pPr marL="6216697" indent="0" algn="ctr">
              <a:buNone/>
              <a:defRPr/>
            </a:lvl7pPr>
            <a:lvl8pPr marL="7252811" indent="0" algn="ctr">
              <a:buNone/>
              <a:defRPr/>
            </a:lvl8pPr>
            <a:lvl9pPr marL="8288927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F6C30721-3B44-4468-89D7-C068872F31EE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757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294D5936-0DD8-47C6-A480-1953A400C580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3528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69">
          <p15:clr>
            <a:srgbClr val="FBAE40"/>
          </p15:clr>
        </p15:guide>
        <p15:guide id="2" pos="737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0" y="8096660"/>
            <a:ext cx="19889789" cy="2502497"/>
          </a:xfrm>
        </p:spPr>
        <p:txBody>
          <a:bodyPr anchor="t"/>
          <a:lstStyle>
            <a:lvl1pPr algn="l">
              <a:defRPr sz="9076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0" y="5340427"/>
            <a:ext cx="19889789" cy="2756246"/>
          </a:xfrm>
        </p:spPr>
        <p:txBody>
          <a:bodyPr anchor="b"/>
          <a:lstStyle>
            <a:lvl1pPr marL="0" indent="0">
              <a:buNone/>
              <a:defRPr sz="4482"/>
            </a:lvl1pPr>
            <a:lvl2pPr marL="1036113" indent="0">
              <a:buNone/>
              <a:defRPr sz="4034"/>
            </a:lvl2pPr>
            <a:lvl3pPr marL="2072232" indent="0">
              <a:buNone/>
              <a:defRPr sz="3585"/>
            </a:lvl3pPr>
            <a:lvl4pPr marL="3108345" indent="0">
              <a:buNone/>
              <a:defRPr sz="3137"/>
            </a:lvl4pPr>
            <a:lvl5pPr marL="4144465" indent="0">
              <a:buNone/>
              <a:defRPr sz="3137"/>
            </a:lvl5pPr>
            <a:lvl6pPr marL="5180578" indent="0">
              <a:buNone/>
              <a:defRPr sz="3137"/>
            </a:lvl6pPr>
            <a:lvl7pPr marL="6216697" indent="0">
              <a:buNone/>
              <a:defRPr sz="3137"/>
            </a:lvl7pPr>
            <a:lvl8pPr marL="7252811" indent="0">
              <a:buNone/>
              <a:defRPr sz="3137"/>
            </a:lvl8pPr>
            <a:lvl9pPr marL="8288927" indent="0">
              <a:buNone/>
              <a:defRPr sz="313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398CAFBD-092D-4FFD-8FDA-3509A6F419C8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035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000"/>
            <a:ext cx="10334890" cy="8315410"/>
          </a:xfrm>
        </p:spPr>
        <p:txBody>
          <a:bodyPr/>
          <a:lstStyle>
            <a:lvl1pPr>
              <a:defRPr sz="6387"/>
            </a:lvl1pPr>
            <a:lvl2pPr>
              <a:defRPr sz="5491"/>
            </a:lvl2pPr>
            <a:lvl3pPr>
              <a:defRPr sz="4482"/>
            </a:lvl3pPr>
            <a:lvl4pPr>
              <a:defRPr sz="4034"/>
            </a:lvl4pPr>
            <a:lvl5pPr>
              <a:defRPr sz="4034"/>
            </a:lvl5pPr>
            <a:lvl6pPr>
              <a:defRPr sz="4034"/>
            </a:lvl6pPr>
            <a:lvl7pPr>
              <a:defRPr sz="4034"/>
            </a:lvl7pPr>
            <a:lvl8pPr>
              <a:defRPr sz="4034"/>
            </a:lvl8pPr>
            <a:lvl9pPr>
              <a:defRPr sz="40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85" y="2940000"/>
            <a:ext cx="10334890" cy="8315410"/>
          </a:xfrm>
        </p:spPr>
        <p:txBody>
          <a:bodyPr/>
          <a:lstStyle>
            <a:lvl1pPr>
              <a:defRPr sz="6387"/>
            </a:lvl1pPr>
            <a:lvl2pPr>
              <a:defRPr sz="5491"/>
            </a:lvl2pPr>
            <a:lvl3pPr>
              <a:defRPr sz="4482"/>
            </a:lvl3pPr>
            <a:lvl4pPr>
              <a:defRPr sz="4034"/>
            </a:lvl4pPr>
            <a:lvl5pPr>
              <a:defRPr sz="4034"/>
            </a:lvl5pPr>
            <a:lvl6pPr>
              <a:defRPr sz="4034"/>
            </a:lvl6pPr>
            <a:lvl7pPr>
              <a:defRPr sz="4034"/>
            </a:lvl7pPr>
            <a:lvl8pPr>
              <a:defRPr sz="4034"/>
            </a:lvl8pPr>
            <a:lvl9pPr>
              <a:defRPr sz="40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F7659F41-4226-49F2-9D27-9D9AFB70F1DF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6278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99" y="2820427"/>
            <a:ext cx="10338953" cy="1175414"/>
          </a:xfrm>
        </p:spPr>
        <p:txBody>
          <a:bodyPr anchor="b"/>
          <a:lstStyle>
            <a:lvl1pPr marL="0" indent="0">
              <a:buNone/>
              <a:defRPr sz="5491" b="1"/>
            </a:lvl1pPr>
            <a:lvl2pPr marL="1036113" indent="0">
              <a:buNone/>
              <a:defRPr sz="4482" b="1"/>
            </a:lvl2pPr>
            <a:lvl3pPr marL="2072232" indent="0">
              <a:buNone/>
              <a:defRPr sz="4034" b="1"/>
            </a:lvl3pPr>
            <a:lvl4pPr marL="3108345" indent="0">
              <a:buNone/>
              <a:defRPr sz="3585" b="1"/>
            </a:lvl4pPr>
            <a:lvl5pPr marL="4144465" indent="0">
              <a:buNone/>
              <a:defRPr sz="3585" b="1"/>
            </a:lvl5pPr>
            <a:lvl6pPr marL="5180578" indent="0">
              <a:buNone/>
              <a:defRPr sz="3585" b="1"/>
            </a:lvl6pPr>
            <a:lvl7pPr marL="6216697" indent="0">
              <a:buNone/>
              <a:defRPr sz="3585" b="1"/>
            </a:lvl7pPr>
            <a:lvl8pPr marL="7252811" indent="0">
              <a:buNone/>
              <a:defRPr sz="3585" b="1"/>
            </a:lvl8pPr>
            <a:lvl9pPr marL="8288927" indent="0">
              <a:buNone/>
              <a:defRPr sz="358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99" y="3995829"/>
            <a:ext cx="10338953" cy="7259578"/>
          </a:xfrm>
        </p:spPr>
        <p:txBody>
          <a:bodyPr/>
          <a:lstStyle>
            <a:lvl1pPr>
              <a:defRPr sz="5491"/>
            </a:lvl1pPr>
            <a:lvl2pPr>
              <a:defRPr sz="4482"/>
            </a:lvl2pPr>
            <a:lvl3pPr>
              <a:defRPr sz="4034"/>
            </a:lvl3pPr>
            <a:lvl4pPr>
              <a:defRPr sz="3585"/>
            </a:lvl4pPr>
            <a:lvl5pPr>
              <a:defRPr sz="3585"/>
            </a:lvl5pPr>
            <a:lvl6pPr>
              <a:defRPr sz="3585"/>
            </a:lvl6pPr>
            <a:lvl7pPr>
              <a:defRPr sz="3585"/>
            </a:lvl7pPr>
            <a:lvl8pPr>
              <a:defRPr sz="3585"/>
            </a:lvl8pPr>
            <a:lvl9pPr>
              <a:defRPr sz="358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64" y="2820427"/>
            <a:ext cx="10343013" cy="1175414"/>
          </a:xfrm>
        </p:spPr>
        <p:txBody>
          <a:bodyPr anchor="b"/>
          <a:lstStyle>
            <a:lvl1pPr marL="0" indent="0">
              <a:buNone/>
              <a:defRPr sz="5491" b="1"/>
            </a:lvl1pPr>
            <a:lvl2pPr marL="1036113" indent="0">
              <a:buNone/>
              <a:defRPr sz="4482" b="1"/>
            </a:lvl2pPr>
            <a:lvl3pPr marL="2072232" indent="0">
              <a:buNone/>
              <a:defRPr sz="4034" b="1"/>
            </a:lvl3pPr>
            <a:lvl4pPr marL="3108345" indent="0">
              <a:buNone/>
              <a:defRPr sz="3585" b="1"/>
            </a:lvl4pPr>
            <a:lvl5pPr marL="4144465" indent="0">
              <a:buNone/>
              <a:defRPr sz="3585" b="1"/>
            </a:lvl5pPr>
            <a:lvl6pPr marL="5180578" indent="0">
              <a:buNone/>
              <a:defRPr sz="3585" b="1"/>
            </a:lvl6pPr>
            <a:lvl7pPr marL="6216697" indent="0">
              <a:buNone/>
              <a:defRPr sz="3585" b="1"/>
            </a:lvl7pPr>
            <a:lvl8pPr marL="7252811" indent="0">
              <a:buNone/>
              <a:defRPr sz="3585" b="1"/>
            </a:lvl8pPr>
            <a:lvl9pPr marL="8288927" indent="0">
              <a:buNone/>
              <a:defRPr sz="358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64" y="3995829"/>
            <a:ext cx="10343013" cy="7259578"/>
          </a:xfrm>
        </p:spPr>
        <p:txBody>
          <a:bodyPr/>
          <a:lstStyle>
            <a:lvl1pPr>
              <a:defRPr sz="5491"/>
            </a:lvl1pPr>
            <a:lvl2pPr>
              <a:defRPr sz="4482"/>
            </a:lvl2pPr>
            <a:lvl3pPr>
              <a:defRPr sz="4034"/>
            </a:lvl3pPr>
            <a:lvl4pPr>
              <a:defRPr sz="3585"/>
            </a:lvl4pPr>
            <a:lvl5pPr>
              <a:defRPr sz="3585"/>
            </a:lvl5pPr>
            <a:lvl6pPr>
              <a:defRPr sz="3585"/>
            </a:lvl6pPr>
            <a:lvl7pPr>
              <a:defRPr sz="3585"/>
            </a:lvl7pPr>
            <a:lvl8pPr>
              <a:defRPr sz="3585"/>
            </a:lvl8pPr>
            <a:lvl9pPr>
              <a:defRPr sz="358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B8B92201-9F4E-4818-B337-E97608A19B8A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4694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D5506D70-1C2E-4731-A269-CA197BC64F40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7310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6797642A-B5AA-47A5-8412-4E096B1C9FDF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6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FC642-9867-4BF5-80BC-1D0E9B08D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464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1" y="501678"/>
            <a:ext cx="7698357" cy="2134998"/>
          </a:xfrm>
        </p:spPr>
        <p:txBody>
          <a:bodyPr anchor="b"/>
          <a:lstStyle>
            <a:lvl1pPr algn="l">
              <a:defRPr sz="4482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3" y="501669"/>
            <a:ext cx="13081110" cy="10753741"/>
          </a:xfrm>
        </p:spPr>
        <p:txBody>
          <a:bodyPr/>
          <a:lstStyle>
            <a:lvl1pPr>
              <a:defRPr sz="7284"/>
            </a:lvl1pPr>
            <a:lvl2pPr>
              <a:defRPr sz="6387"/>
            </a:lvl2pPr>
            <a:lvl3pPr>
              <a:defRPr sz="5491"/>
            </a:lvl3pPr>
            <a:lvl4pPr>
              <a:defRPr sz="4482"/>
            </a:lvl4pPr>
            <a:lvl5pPr>
              <a:defRPr sz="4482"/>
            </a:lvl5pPr>
            <a:lvl6pPr>
              <a:defRPr sz="4482"/>
            </a:lvl6pPr>
            <a:lvl7pPr>
              <a:defRPr sz="4482"/>
            </a:lvl7pPr>
            <a:lvl8pPr>
              <a:defRPr sz="4482"/>
            </a:lvl8pPr>
            <a:lvl9pPr>
              <a:defRPr sz="448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1" y="2636666"/>
            <a:ext cx="7698357" cy="8618742"/>
          </a:xfrm>
        </p:spPr>
        <p:txBody>
          <a:bodyPr/>
          <a:lstStyle>
            <a:lvl1pPr marL="0" indent="0">
              <a:buNone/>
              <a:defRPr sz="3137"/>
            </a:lvl1pPr>
            <a:lvl2pPr marL="1036113" indent="0">
              <a:buNone/>
              <a:defRPr sz="2690"/>
            </a:lvl2pPr>
            <a:lvl3pPr marL="2072232" indent="0">
              <a:buNone/>
              <a:defRPr sz="2241"/>
            </a:lvl3pPr>
            <a:lvl4pPr marL="3108345" indent="0">
              <a:buNone/>
              <a:defRPr sz="2017"/>
            </a:lvl4pPr>
            <a:lvl5pPr marL="4144465" indent="0">
              <a:buNone/>
              <a:defRPr sz="2017"/>
            </a:lvl5pPr>
            <a:lvl6pPr marL="5180578" indent="0">
              <a:buNone/>
              <a:defRPr sz="2017"/>
            </a:lvl6pPr>
            <a:lvl7pPr marL="6216697" indent="0">
              <a:buNone/>
              <a:defRPr sz="2017"/>
            </a:lvl7pPr>
            <a:lvl8pPr marL="7252811" indent="0">
              <a:buNone/>
              <a:defRPr sz="2017"/>
            </a:lvl8pPr>
            <a:lvl9pPr marL="8288927" indent="0">
              <a:buNone/>
              <a:defRPr sz="201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BEEE8AD3-22D1-4005-93E3-272AB6D9A0DB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6051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28" y="8819994"/>
            <a:ext cx="14039850" cy="1041250"/>
          </a:xfrm>
        </p:spPr>
        <p:txBody>
          <a:bodyPr anchor="b"/>
          <a:lstStyle>
            <a:lvl1pPr algn="l">
              <a:defRPr sz="4482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28" y="1125846"/>
            <a:ext cx="14039850" cy="7559993"/>
          </a:xfrm>
        </p:spPr>
        <p:txBody>
          <a:bodyPr/>
          <a:lstStyle>
            <a:lvl1pPr marL="0" indent="0">
              <a:buNone/>
              <a:defRPr sz="7284"/>
            </a:lvl1pPr>
            <a:lvl2pPr marL="1036113" indent="0">
              <a:buNone/>
              <a:defRPr sz="6387"/>
            </a:lvl2pPr>
            <a:lvl3pPr marL="2072232" indent="0">
              <a:buNone/>
              <a:defRPr sz="5491"/>
            </a:lvl3pPr>
            <a:lvl4pPr marL="3108345" indent="0">
              <a:buNone/>
              <a:defRPr sz="4482"/>
            </a:lvl4pPr>
            <a:lvl5pPr marL="4144465" indent="0">
              <a:buNone/>
              <a:defRPr sz="4482"/>
            </a:lvl5pPr>
            <a:lvl6pPr marL="5180578" indent="0">
              <a:buNone/>
              <a:defRPr sz="4482"/>
            </a:lvl6pPr>
            <a:lvl7pPr marL="6216697" indent="0">
              <a:buNone/>
              <a:defRPr sz="4482"/>
            </a:lvl7pPr>
            <a:lvl8pPr marL="7252811" indent="0">
              <a:buNone/>
              <a:defRPr sz="4482"/>
            </a:lvl8pPr>
            <a:lvl9pPr marL="8288927" indent="0">
              <a:buNone/>
              <a:defRPr sz="4482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28" y="9861253"/>
            <a:ext cx="14039850" cy="1478748"/>
          </a:xfrm>
        </p:spPr>
        <p:txBody>
          <a:bodyPr/>
          <a:lstStyle>
            <a:lvl1pPr marL="0" indent="0">
              <a:buNone/>
              <a:defRPr sz="3137"/>
            </a:lvl1pPr>
            <a:lvl2pPr marL="1036113" indent="0">
              <a:buNone/>
              <a:defRPr sz="2690"/>
            </a:lvl2pPr>
            <a:lvl3pPr marL="2072232" indent="0">
              <a:buNone/>
              <a:defRPr sz="2241"/>
            </a:lvl3pPr>
            <a:lvl4pPr marL="3108345" indent="0">
              <a:buNone/>
              <a:defRPr sz="2017"/>
            </a:lvl4pPr>
            <a:lvl5pPr marL="4144465" indent="0">
              <a:buNone/>
              <a:defRPr sz="2017"/>
            </a:lvl5pPr>
            <a:lvl6pPr marL="5180578" indent="0">
              <a:buNone/>
              <a:defRPr sz="2017"/>
            </a:lvl6pPr>
            <a:lvl7pPr marL="6216697" indent="0">
              <a:buNone/>
              <a:defRPr sz="2017"/>
            </a:lvl7pPr>
            <a:lvl8pPr marL="7252811" indent="0">
              <a:buNone/>
              <a:defRPr sz="2017"/>
            </a:lvl8pPr>
            <a:lvl9pPr marL="8288927" indent="0">
              <a:buNone/>
              <a:defRPr sz="201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94CFA7BB-DB66-447B-B538-407F6E131694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9943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6D81FA24-A0C8-4D25-AC31-424CABF1DAE5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4940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9" y="504587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7" y="504587"/>
            <a:ext cx="15404836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32EF92E3-324E-487D-995F-E9E6C3548832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3631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69991" y="504635"/>
            <a:ext cx="21059776" cy="107508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719109"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719109"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719109">
              <a:defRPr smtClean="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66FEF629-3BC2-465F-A537-28286039FA83}" type="slidenum">
              <a:rPr lang="en-US" kern="1200" smtClean="0">
                <a:ea typeface="+mn-ea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4767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2"/>
            <a:ext cx="934365" cy="1259415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2182" y="1251251"/>
            <a:ext cx="117810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6557" y="1251251"/>
            <a:ext cx="73124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7809" y="1251251"/>
            <a:ext cx="24374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8744" y="1251251"/>
            <a:ext cx="20314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4058" y="9272077"/>
            <a:ext cx="186873" cy="310916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4058" y="8814159"/>
            <a:ext cx="186873" cy="419999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4058" y="8519576"/>
            <a:ext cx="186873" cy="253749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4058" y="8344577"/>
            <a:ext cx="186873" cy="13708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39975" y="7979992"/>
            <a:ext cx="19889788" cy="3628797"/>
          </a:xfrm>
        </p:spPr>
        <p:txBody>
          <a:bodyPr/>
          <a:lstStyle>
            <a:lvl1pPr marR="20251" algn="l">
              <a:defRPr sz="8858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39975" y="5207995"/>
            <a:ext cx="19889788" cy="2771998"/>
          </a:xfrm>
        </p:spPr>
        <p:txBody>
          <a:bodyPr lIns="203693" anchor="b"/>
          <a:lstStyle>
            <a:lvl1pPr marL="0" indent="0" algn="l">
              <a:spcBef>
                <a:spcPts val="0"/>
              </a:spcBef>
              <a:buNone/>
              <a:defRPr sz="4484">
                <a:solidFill>
                  <a:schemeClr val="tx1"/>
                </a:solidFill>
              </a:defRPr>
            </a:lvl1pPr>
            <a:lvl2pPr marL="1012538" indent="0" algn="ctr">
              <a:buNone/>
            </a:lvl2pPr>
            <a:lvl3pPr marL="2025075" indent="0" algn="ctr">
              <a:buNone/>
            </a:lvl3pPr>
            <a:lvl4pPr marL="3037613" indent="0" algn="ctr">
              <a:buNone/>
            </a:lvl4pPr>
            <a:lvl5pPr marL="4050151" indent="0" algn="ctr">
              <a:buNone/>
            </a:lvl5pPr>
            <a:lvl6pPr marL="5062689" indent="0" algn="ctr">
              <a:buNone/>
            </a:lvl6pPr>
            <a:lvl7pPr marL="6075226" indent="0" algn="ctr">
              <a:buNone/>
            </a:lvl7pPr>
            <a:lvl8pPr marL="7087764" indent="0" algn="ctr">
              <a:buNone/>
            </a:lvl8pPr>
            <a:lvl9pPr marL="8100302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4A985DF-B91E-41D8-AD34-3449F92A8707}" type="datetimeFigureOut">
              <a:rPr lang="en-US"/>
              <a:pPr>
                <a:defRPr/>
              </a:pPr>
              <a:t>4/30/2025</a:t>
            </a:fld>
            <a:endParaRPr lang="en-GB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2E0D10-6C49-41F2-8248-B35953CFF8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0038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744E5-136D-4A69-8F3F-7C7B8EC14D65}" type="datetimeFigureOut">
              <a:rPr lang="en-US"/>
              <a:pPr>
                <a:defRPr/>
              </a:pPr>
              <a:t>4/30/2025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CAF99-FB7E-4568-B381-78B375D763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4506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7"/>
          <p:cNvSpPr>
            <a:spLocks/>
          </p:cNvSpPr>
          <p:nvPr/>
        </p:nvSpPr>
        <p:spPr bwMode="auto">
          <a:xfrm>
            <a:off x="12357994" y="1971664"/>
            <a:ext cx="11058007" cy="10639990"/>
          </a:xfrm>
          <a:custGeom>
            <a:avLst/>
            <a:gdLst>
              <a:gd name="T0" fmla="*/ 0 w 2736"/>
              <a:gd name="T1" fmla="*/ 2147483647 h 3648"/>
              <a:gd name="T2" fmla="*/ 2147483647 w 2736"/>
              <a:gd name="T3" fmla="*/ 2147483647 h 3648"/>
              <a:gd name="T4" fmla="*/ 2147483647 w 2736"/>
              <a:gd name="T5" fmla="*/ 0 h 3648"/>
              <a:gd name="T6" fmla="*/ 2147483647 w 2736"/>
              <a:gd name="T7" fmla="*/ 2147483647 h 3648"/>
              <a:gd name="T8" fmla="*/ 2147483647 w 2736"/>
              <a:gd name="T9" fmla="*/ 2147483647 h 3648"/>
              <a:gd name="T10" fmla="*/ 2147483647 w 2736"/>
              <a:gd name="T11" fmla="*/ 2147483647 h 3648"/>
              <a:gd name="T12" fmla="*/ 0 w 2736"/>
              <a:gd name="T13" fmla="*/ 2147483647 h 36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36"/>
              <a:gd name="T22" fmla="*/ 0 h 3648"/>
              <a:gd name="T23" fmla="*/ 2736 w 2736"/>
              <a:gd name="T24" fmla="*/ 3648 h 364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0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202498" tIns="101250" rIns="202498" bIns="101250"/>
          <a:lstStyle/>
          <a:p>
            <a:endParaRPr lang="en-GB" sz="14761"/>
          </a:p>
        </p:txBody>
      </p:sp>
      <p:sp>
        <p:nvSpPr>
          <p:cNvPr id="5" name="Freeform 18"/>
          <p:cNvSpPr>
            <a:spLocks/>
          </p:cNvSpPr>
          <p:nvPr/>
        </p:nvSpPr>
        <p:spPr bwMode="auto">
          <a:xfrm>
            <a:off x="958740" y="1"/>
            <a:ext cx="14108913" cy="12153739"/>
          </a:xfrm>
          <a:custGeom>
            <a:avLst/>
            <a:gdLst>
              <a:gd name="T0" fmla="*/ 0 w 3504"/>
              <a:gd name="T1" fmla="*/ 2147483647 h 4128"/>
              <a:gd name="T2" fmla="*/ 0 w 3504"/>
              <a:gd name="T3" fmla="*/ 2147483647 h 4128"/>
              <a:gd name="T4" fmla="*/ 2147483647 w 3504"/>
              <a:gd name="T5" fmla="*/ 2147483647 h 4128"/>
              <a:gd name="T6" fmla="*/ 2147483647 w 3504"/>
              <a:gd name="T7" fmla="*/ 0 h 4128"/>
              <a:gd name="T8" fmla="*/ 2147483647 w 3504"/>
              <a:gd name="T9" fmla="*/ 0 h 4128"/>
              <a:gd name="T10" fmla="*/ 2147483647 w 3504"/>
              <a:gd name="T11" fmla="*/ 2147483647 h 4128"/>
              <a:gd name="T12" fmla="*/ 0 w 3504"/>
              <a:gd name="T13" fmla="*/ 2147483647 h 4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504"/>
              <a:gd name="T22" fmla="*/ 0 h 4128"/>
              <a:gd name="T23" fmla="*/ 3504 w 3504"/>
              <a:gd name="T24" fmla="*/ 4128 h 41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202498" tIns="101250" rIns="202498" bIns="101250"/>
          <a:lstStyle/>
          <a:p>
            <a:endParaRPr lang="en-GB" sz="14761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12902483" y="2296523"/>
            <a:ext cx="7559993" cy="304278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15209839" y="1"/>
            <a:ext cx="7019925" cy="783999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5209838" y="7839993"/>
            <a:ext cx="8189913" cy="209999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15209838" y="1"/>
            <a:ext cx="3509963" cy="783999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15222028" y="7802078"/>
            <a:ext cx="5350254" cy="47979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15209839" y="7839992"/>
            <a:ext cx="4094956" cy="475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15209838" y="2519998"/>
            <a:ext cx="8189913" cy="53199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15209838" y="3219997"/>
            <a:ext cx="8189913" cy="461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2534973" y="7839992"/>
            <a:ext cx="12674865" cy="475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1364986" y="7839992"/>
            <a:ext cx="13649854" cy="475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938429" y="4479997"/>
            <a:ext cx="14429846" cy="335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938429" y="3919996"/>
            <a:ext cx="14429846" cy="391999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11699876" y="7839992"/>
            <a:ext cx="3509963" cy="475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0305" y="737917"/>
            <a:ext cx="21762579" cy="1630414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950615" y="1251251"/>
            <a:ext cx="69063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052180" y="1251251"/>
            <a:ext cx="69060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1145614" y="1251251"/>
            <a:ext cx="24374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 flipH="1">
            <a:off x="1218740" y="1251251"/>
            <a:ext cx="24374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279675" y="1251251"/>
            <a:ext cx="93435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8982" y="2483385"/>
            <a:ext cx="14632643" cy="1795904"/>
          </a:xfrm>
        </p:spPr>
        <p:txBody>
          <a:bodyPr lIns="166658" bIns="0"/>
          <a:lstStyle>
            <a:lvl1pPr marL="121504" indent="0">
              <a:buNone/>
              <a:defRPr sz="4484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062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062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8982" y="940800"/>
            <a:ext cx="20872577" cy="1427998"/>
          </a:xfrm>
        </p:spPr>
        <p:txBody>
          <a:bodyPr tIns="129623"/>
          <a:lstStyle>
            <a:lvl1pPr algn="l">
              <a:buNone/>
              <a:defRPr sz="8421" b="0" cap="none" spc="-332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4F2AFD-0DF0-449F-9478-B32A4C0472A6}" type="datetimeFigureOut">
              <a:rPr lang="en-US"/>
              <a:pPr>
                <a:defRPr/>
              </a:pPr>
              <a:t>4/30/2025</a:t>
            </a:fld>
            <a:endParaRPr lang="en-GB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93555D-3F42-4FC9-93D4-FD7A3EA0AB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4668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940800"/>
            <a:ext cx="21059775" cy="16799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8269" y="3252887"/>
            <a:ext cx="10334890" cy="8315410"/>
          </a:xfrm>
        </p:spPr>
        <p:txBody>
          <a:bodyPr/>
          <a:lstStyle>
            <a:lvl1pPr>
              <a:defRPr sz="6234"/>
            </a:lvl1pPr>
            <a:lvl2pPr>
              <a:defRPr sz="5359"/>
            </a:lvl2pPr>
            <a:lvl3pPr>
              <a:defRPr sz="4484"/>
            </a:lvl3pPr>
            <a:lvl4pPr>
              <a:defRPr sz="3937"/>
            </a:lvl4pPr>
            <a:lvl5pPr>
              <a:defRPr sz="3937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13155" y="3252887"/>
            <a:ext cx="10334890" cy="8315410"/>
          </a:xfrm>
        </p:spPr>
        <p:txBody>
          <a:bodyPr/>
          <a:lstStyle>
            <a:lvl1pPr>
              <a:defRPr sz="6234"/>
            </a:lvl1pPr>
            <a:lvl2pPr>
              <a:defRPr sz="5359"/>
            </a:lvl2pPr>
            <a:lvl3pPr>
              <a:defRPr sz="4484"/>
            </a:lvl3pPr>
            <a:lvl4pPr>
              <a:defRPr sz="3937"/>
            </a:lvl4pPr>
            <a:lvl5pPr>
              <a:defRPr sz="3937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F066F-37E4-483B-837A-941A303A7BF3}" type="datetimeFigureOut">
              <a:rPr lang="en-US"/>
              <a:pPr>
                <a:defRPr/>
              </a:pPr>
              <a:t>4/30/2025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A815D-8E88-440D-A01A-FDA9C525F7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2433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37917"/>
            <a:ext cx="22692882" cy="1630414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3437" y="1251251"/>
            <a:ext cx="117810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874" y="1251251"/>
            <a:ext cx="69063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126" y="1251251"/>
            <a:ext cx="24374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" y="1251251"/>
            <a:ext cx="24374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flipH="1">
            <a:off x="381872" y="1251251"/>
            <a:ext cx="73124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flipH="1">
            <a:off x="483435" y="1251251"/>
            <a:ext cx="73124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flipH="1">
            <a:off x="580934" y="1251251"/>
            <a:ext cx="24374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flipH="1">
            <a:off x="654058" y="1251251"/>
            <a:ext cx="20311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4994" y="1251251"/>
            <a:ext cx="93438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859" y="940800"/>
            <a:ext cx="19889788" cy="1679999"/>
          </a:xfrm>
        </p:spPr>
        <p:txBody>
          <a:bodyPr/>
          <a:lstStyle>
            <a:lvl1pPr>
              <a:defRPr sz="8858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7" y="3324998"/>
            <a:ext cx="10338954" cy="1175414"/>
          </a:xfrm>
        </p:spPr>
        <p:txBody>
          <a:bodyPr anchor="ctr"/>
          <a:lstStyle>
            <a:lvl1pPr marL="162006" indent="0" algn="l">
              <a:buNone/>
              <a:defRPr sz="5359" b="1">
                <a:solidFill>
                  <a:schemeClr val="accent2"/>
                </a:solidFill>
              </a:defRPr>
            </a:lvl1pPr>
            <a:lvl2pPr>
              <a:buNone/>
              <a:defRPr sz="4484" b="1"/>
            </a:lvl2pPr>
            <a:lvl3pPr>
              <a:buNone/>
              <a:defRPr sz="3937" b="1"/>
            </a:lvl3pPr>
            <a:lvl4pPr>
              <a:buNone/>
              <a:defRPr sz="3500" b="1"/>
            </a:lvl4pPr>
            <a:lvl5pPr>
              <a:buNone/>
              <a:defRPr sz="35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1886749" y="3324998"/>
            <a:ext cx="10343014" cy="1175414"/>
          </a:xfrm>
        </p:spPr>
        <p:txBody>
          <a:bodyPr anchor="ctr"/>
          <a:lstStyle>
            <a:lvl1pPr marL="162006" indent="0">
              <a:buNone/>
              <a:defRPr sz="5359" b="1">
                <a:solidFill>
                  <a:schemeClr val="accent2"/>
                </a:solidFill>
              </a:defRPr>
            </a:lvl1pPr>
            <a:lvl2pPr>
              <a:buNone/>
              <a:defRPr sz="4484" b="1"/>
            </a:lvl2pPr>
            <a:lvl3pPr>
              <a:buNone/>
              <a:defRPr sz="3937" b="1"/>
            </a:lvl3pPr>
            <a:lvl4pPr>
              <a:buNone/>
              <a:defRPr sz="3500" b="1"/>
            </a:lvl4pPr>
            <a:lvl5pPr>
              <a:buNone/>
              <a:defRPr sz="35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169987" y="4517912"/>
            <a:ext cx="10338954" cy="7274393"/>
          </a:xfrm>
        </p:spPr>
        <p:txBody>
          <a:bodyPr/>
          <a:lstStyle>
            <a:lvl1pPr>
              <a:defRPr sz="5359"/>
            </a:lvl1pPr>
            <a:lvl2pPr>
              <a:defRPr sz="4484"/>
            </a:lvl2pPr>
            <a:lvl3pPr>
              <a:defRPr sz="3937"/>
            </a:lvl3pPr>
            <a:lvl4pPr>
              <a:defRPr sz="3500"/>
            </a:lvl4pPr>
            <a:lvl5pPr>
              <a:defRPr sz="35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49" y="4517912"/>
            <a:ext cx="10343014" cy="7274393"/>
          </a:xfrm>
        </p:spPr>
        <p:txBody>
          <a:bodyPr/>
          <a:lstStyle>
            <a:lvl1pPr>
              <a:defRPr sz="5359"/>
            </a:lvl1pPr>
            <a:lvl2pPr>
              <a:defRPr sz="4484"/>
            </a:lvl2pPr>
            <a:lvl3pPr>
              <a:defRPr sz="3937"/>
            </a:lvl3pPr>
            <a:lvl4pPr>
              <a:defRPr sz="3500"/>
            </a:lvl4pPr>
            <a:lvl5pPr>
              <a:defRPr sz="35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F9B495-C2B0-42E5-8AB3-2251814308AC}" type="datetimeFigureOut">
              <a:rPr lang="en-US"/>
              <a:pPr>
                <a:defRPr/>
              </a:pPr>
              <a:t>4/30/2025</a:t>
            </a:fld>
            <a:endParaRPr lang="en-GB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2539BE-F85E-4391-A94B-E974EDA3AC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419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349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75"/>
            </a:lvl1pPr>
            <a:lvl2pPr marL="840014" indent="0">
              <a:buNone/>
              <a:defRPr sz="3307"/>
            </a:lvl2pPr>
            <a:lvl3pPr marL="1680027" indent="0">
              <a:buNone/>
              <a:defRPr sz="2940"/>
            </a:lvl3pPr>
            <a:lvl4pPr marL="2520041" indent="0">
              <a:buNone/>
              <a:defRPr sz="2572"/>
            </a:lvl4pPr>
            <a:lvl5pPr marL="3360054" indent="0">
              <a:buNone/>
              <a:defRPr sz="2572"/>
            </a:lvl5pPr>
            <a:lvl6pPr marL="4200068" indent="0">
              <a:buNone/>
              <a:defRPr sz="2572"/>
            </a:lvl6pPr>
            <a:lvl7pPr marL="5040081" indent="0">
              <a:buNone/>
              <a:defRPr sz="2572"/>
            </a:lvl7pPr>
            <a:lvl8pPr marL="5880095" indent="0">
              <a:buNone/>
              <a:defRPr sz="2572"/>
            </a:lvl8pPr>
            <a:lvl9pPr marL="6720108" indent="0">
              <a:buNone/>
              <a:defRPr sz="257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335D7-068E-44B8-A7CE-FFD658F52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2084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975" y="940800"/>
            <a:ext cx="19889788" cy="1679999"/>
          </a:xfrm>
        </p:spPr>
        <p:txBody>
          <a:bodyPr/>
          <a:lstStyle>
            <a:lvl1pPr>
              <a:defRPr sz="8858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F79A3-F9CB-4682-A2FC-ADC14FEF8660}" type="datetimeFigureOut">
              <a:rPr lang="en-US"/>
              <a:pPr>
                <a:defRPr/>
              </a:pPr>
              <a:t>4/30/2025</a:t>
            </a:fld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73FEF-D3A2-4532-AD11-F1816D6245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4429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6C50D-8F48-49FB-9C44-BFEE2B7716D3}" type="datetimeFigureOut">
              <a:rPr lang="en-US"/>
              <a:pPr>
                <a:defRPr/>
              </a:pPr>
              <a:t>4/30/2025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5CF7C-AC5E-4BE3-B885-C3A7294F4E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8596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4982" y="501666"/>
            <a:ext cx="21059775" cy="2134998"/>
          </a:xfrm>
        </p:spPr>
        <p:txBody>
          <a:bodyPr anchor="ctr"/>
          <a:lstStyle>
            <a:lvl1pPr algn="l">
              <a:buNone/>
              <a:defRPr sz="7983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754981" y="2636665"/>
            <a:ext cx="6434931" cy="8399992"/>
          </a:xfrm>
        </p:spPr>
        <p:txBody>
          <a:bodyPr/>
          <a:lstStyle>
            <a:lvl1pPr marL="121504" indent="0">
              <a:buNone/>
              <a:defRPr sz="3937"/>
            </a:lvl1pPr>
            <a:lvl2pPr>
              <a:buNone/>
              <a:defRPr sz="2625"/>
            </a:lvl2pPr>
            <a:lvl3pPr>
              <a:buNone/>
              <a:defRPr sz="2187"/>
            </a:lvl3pPr>
            <a:lvl4pPr>
              <a:buNone/>
              <a:defRPr sz="1968"/>
            </a:lvl4pPr>
            <a:lvl5pPr>
              <a:buNone/>
              <a:defRPr sz="1968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774906" y="2636665"/>
            <a:ext cx="14039850" cy="8399992"/>
          </a:xfrm>
        </p:spPr>
        <p:txBody>
          <a:bodyPr/>
          <a:lstStyle>
            <a:lvl1pPr>
              <a:defRPr sz="7108"/>
            </a:lvl1pPr>
            <a:lvl2pPr>
              <a:defRPr sz="6234"/>
            </a:lvl2pPr>
            <a:lvl3pPr>
              <a:defRPr sz="5359"/>
            </a:lvl3pPr>
            <a:lvl4pPr>
              <a:defRPr sz="4484"/>
            </a:lvl4pPr>
            <a:lvl5pPr>
              <a:defRPr sz="4484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BFE6E-3C87-4543-B1ED-D809CEF90371}" type="datetimeFigureOut">
              <a:rPr lang="en-US"/>
              <a:pPr>
                <a:defRPr/>
              </a:pPr>
              <a:t>4/30/2025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685DD-D278-4227-9585-A1D1E1B1BD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9339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42490" y="1"/>
            <a:ext cx="22461324" cy="345041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930304" y="3462081"/>
            <a:ext cx="2247351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21838570" y="2193595"/>
            <a:ext cx="242082" cy="32905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232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31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22228566" y="2473595"/>
            <a:ext cx="242082" cy="32905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232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31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21338885" y="2663177"/>
            <a:ext cx="242084" cy="329061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232639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31665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2339976" y="810699"/>
            <a:ext cx="17549813" cy="1289301"/>
          </a:xfrm>
        </p:spPr>
        <p:txBody>
          <a:bodyPr anchor="b"/>
          <a:lstStyle>
            <a:lvl1pPr algn="l">
              <a:buNone/>
              <a:defRPr sz="4702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1804" y="3479385"/>
            <a:ext cx="22463760" cy="9113117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7108"/>
            </a:lvl1pPr>
            <a:extLst/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2339976" y="2113123"/>
            <a:ext cx="17549813" cy="1259999"/>
          </a:xfrm>
        </p:spPr>
        <p:txBody>
          <a:bodyPr/>
          <a:lstStyle>
            <a:lvl1pPr marL="60753" indent="0">
              <a:spcBef>
                <a:spcPts val="0"/>
              </a:spcBef>
              <a:buNone/>
              <a:defRPr sz="3062">
                <a:solidFill>
                  <a:srgbClr val="FFFFFF"/>
                </a:solidFill>
              </a:defRPr>
            </a:lvl1pPr>
            <a:lvl2pPr>
              <a:defRPr sz="2625"/>
            </a:lvl2pPr>
            <a:lvl3pPr>
              <a:defRPr sz="2187"/>
            </a:lvl3pPr>
            <a:lvl4pPr>
              <a:defRPr sz="1968"/>
            </a:lvl4pPr>
            <a:lvl5pPr>
              <a:defRPr sz="1968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16574823" y="102085"/>
            <a:ext cx="5459942" cy="670833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4FC8E21-05BC-4F45-8B9A-B8AAF53CD13C}" type="datetimeFigureOut">
              <a:rPr lang="en-US"/>
              <a:pPr>
                <a:defRPr/>
              </a:pPr>
              <a:t>4/30/2025</a:t>
            </a:fld>
            <a:endParaRPr lang="en-GB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39976" y="102085"/>
            <a:ext cx="14234848" cy="670833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034764" y="102085"/>
            <a:ext cx="1169988" cy="670833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B28095-AC5D-4209-AC4E-EB141635F4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719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96181-8BC4-4D14-9541-2FE822BBEDC7}" type="datetimeFigureOut">
              <a:rPr lang="en-US"/>
              <a:pPr>
                <a:defRPr/>
              </a:pPr>
              <a:t>4/30/2025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443F3-F40B-4A5B-B835-B874AE806E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4228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7"/>
            <a:ext cx="5069946" cy="10750823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9984" y="504587"/>
            <a:ext cx="15014840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C61F4-AEE0-4F77-9BF8-A1E9531756F1}" type="datetimeFigureOut">
              <a:rPr lang="en-US"/>
              <a:pPr>
                <a:defRPr/>
              </a:pPr>
              <a:t>4/30/2025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AB546-2E3F-4658-B8C6-E8B5A6580C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2889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4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3" y="7139993"/>
            <a:ext cx="16379825" cy="321999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400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80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52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3600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200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0400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8800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7201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A3EC-12A9-4F78-96C4-88B75DBB07AF}" type="datetimeFigureOut">
              <a:rPr lang="en-GB" smtClean="0"/>
              <a:pPr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BEC3-39B8-48DA-A35E-BB4ED0C3D48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8657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A3EC-12A9-4F78-96C4-88B75DBB07AF}" type="datetimeFigureOut">
              <a:rPr lang="en-GB" smtClean="0"/>
              <a:pPr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BEC3-39B8-48DA-A35E-BB4ED0C3D48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3574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349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75">
                <a:solidFill>
                  <a:schemeClr val="tx1">
                    <a:tint val="75000"/>
                  </a:schemeClr>
                </a:solidFill>
              </a:defRPr>
            </a:lvl1pPr>
            <a:lvl2pPr marL="840014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2pPr>
            <a:lvl3pPr marL="1680027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3pPr>
            <a:lvl4pPr marL="2520041" indent="0">
              <a:buNone/>
              <a:defRPr sz="2572">
                <a:solidFill>
                  <a:schemeClr val="tx1">
                    <a:tint val="75000"/>
                  </a:schemeClr>
                </a:solidFill>
              </a:defRPr>
            </a:lvl4pPr>
            <a:lvl5pPr marL="3360054" indent="0">
              <a:buNone/>
              <a:defRPr sz="2572">
                <a:solidFill>
                  <a:schemeClr val="tx1">
                    <a:tint val="75000"/>
                  </a:schemeClr>
                </a:solidFill>
              </a:defRPr>
            </a:lvl5pPr>
            <a:lvl6pPr marL="4200068" indent="0">
              <a:buNone/>
              <a:defRPr sz="2572">
                <a:solidFill>
                  <a:schemeClr val="tx1">
                    <a:tint val="75000"/>
                  </a:schemeClr>
                </a:solidFill>
              </a:defRPr>
            </a:lvl6pPr>
            <a:lvl7pPr marL="5040081" indent="0">
              <a:buNone/>
              <a:defRPr sz="2572">
                <a:solidFill>
                  <a:schemeClr val="tx1">
                    <a:tint val="75000"/>
                  </a:schemeClr>
                </a:solidFill>
              </a:defRPr>
            </a:lvl7pPr>
            <a:lvl8pPr marL="5880095" indent="0">
              <a:buNone/>
              <a:defRPr sz="2572">
                <a:solidFill>
                  <a:schemeClr val="tx1">
                    <a:tint val="75000"/>
                  </a:schemeClr>
                </a:solidFill>
              </a:defRPr>
            </a:lvl8pPr>
            <a:lvl9pPr marL="6720108" indent="0">
              <a:buNone/>
              <a:defRPr sz="25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A3EC-12A9-4F78-96C4-88B75DBB07AF}" type="datetimeFigureOut">
              <a:rPr lang="en-GB" smtClean="0"/>
              <a:pPr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BEC3-39B8-48DA-A35E-BB4ED0C3D48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18597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8"/>
            <a:ext cx="10334890" cy="8315410"/>
          </a:xfrm>
        </p:spPr>
        <p:txBody>
          <a:bodyPr/>
          <a:lstStyle>
            <a:lvl1pPr>
              <a:defRPr sz="5144"/>
            </a:lvl1pPr>
            <a:lvl2pPr>
              <a:defRPr sz="4410"/>
            </a:lvl2pPr>
            <a:lvl3pPr>
              <a:defRPr sz="3675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8"/>
            <a:ext cx="10334890" cy="8315410"/>
          </a:xfrm>
        </p:spPr>
        <p:txBody>
          <a:bodyPr/>
          <a:lstStyle>
            <a:lvl1pPr>
              <a:defRPr sz="5144"/>
            </a:lvl1pPr>
            <a:lvl2pPr>
              <a:defRPr sz="4410"/>
            </a:lvl2pPr>
            <a:lvl3pPr>
              <a:defRPr sz="3675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A3EC-12A9-4F78-96C4-88B75DBB07AF}" type="datetimeFigureOut">
              <a:rPr lang="en-GB" smtClean="0"/>
              <a:pPr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BEC3-39B8-48DA-A35E-BB4ED0C3D48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074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8"/>
            <a:ext cx="10334890" cy="8315410"/>
          </a:xfrm>
        </p:spPr>
        <p:txBody>
          <a:bodyPr/>
          <a:lstStyle>
            <a:lvl1pPr>
              <a:defRPr sz="5144"/>
            </a:lvl1pPr>
            <a:lvl2pPr>
              <a:defRPr sz="4410"/>
            </a:lvl2pPr>
            <a:lvl3pPr>
              <a:defRPr sz="3675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8"/>
            <a:ext cx="10334890" cy="8315410"/>
          </a:xfrm>
        </p:spPr>
        <p:txBody>
          <a:bodyPr/>
          <a:lstStyle>
            <a:lvl1pPr>
              <a:defRPr sz="5144"/>
            </a:lvl1pPr>
            <a:lvl2pPr>
              <a:defRPr sz="4410"/>
            </a:lvl2pPr>
            <a:lvl3pPr>
              <a:defRPr sz="3675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0136A-9CC2-4295-886D-8883D3CD2E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28948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5"/>
            <a:ext cx="10338953" cy="1175415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014" indent="0">
              <a:buNone/>
              <a:defRPr sz="3675" b="1"/>
            </a:lvl2pPr>
            <a:lvl3pPr marL="1680027" indent="0">
              <a:buNone/>
              <a:defRPr sz="3307" b="1"/>
            </a:lvl3pPr>
            <a:lvl4pPr marL="2520041" indent="0">
              <a:buNone/>
              <a:defRPr sz="2940" b="1"/>
            </a:lvl4pPr>
            <a:lvl5pPr marL="3360054" indent="0">
              <a:buNone/>
              <a:defRPr sz="2940" b="1"/>
            </a:lvl5pPr>
            <a:lvl6pPr marL="4200068" indent="0">
              <a:buNone/>
              <a:defRPr sz="2940" b="1"/>
            </a:lvl6pPr>
            <a:lvl7pPr marL="5040081" indent="0">
              <a:buNone/>
              <a:defRPr sz="2940" b="1"/>
            </a:lvl7pPr>
            <a:lvl8pPr marL="5880095" indent="0">
              <a:buNone/>
              <a:defRPr sz="2940" b="1"/>
            </a:lvl8pPr>
            <a:lvl9pPr marL="6720108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0"/>
            <a:ext cx="10338953" cy="7259577"/>
          </a:xfrm>
        </p:spPr>
        <p:txBody>
          <a:bodyPr/>
          <a:lstStyle>
            <a:lvl1pPr>
              <a:defRPr sz="4410"/>
            </a:lvl1pPr>
            <a:lvl2pPr>
              <a:defRPr sz="3675"/>
            </a:lvl2pPr>
            <a:lvl3pPr>
              <a:defRPr sz="3307"/>
            </a:lvl3pPr>
            <a:lvl4pPr>
              <a:defRPr sz="2940"/>
            </a:lvl4pPr>
            <a:lvl5pPr>
              <a:defRPr sz="2940"/>
            </a:lvl5pPr>
            <a:lvl6pPr>
              <a:defRPr sz="2940"/>
            </a:lvl6pPr>
            <a:lvl7pPr>
              <a:defRPr sz="2940"/>
            </a:lvl7pPr>
            <a:lvl8pPr>
              <a:defRPr sz="2940"/>
            </a:lvl8pPr>
            <a:lvl9pPr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5"/>
            <a:ext cx="10343014" cy="1175415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014" indent="0">
              <a:buNone/>
              <a:defRPr sz="3675" b="1"/>
            </a:lvl2pPr>
            <a:lvl3pPr marL="1680027" indent="0">
              <a:buNone/>
              <a:defRPr sz="3307" b="1"/>
            </a:lvl3pPr>
            <a:lvl4pPr marL="2520041" indent="0">
              <a:buNone/>
              <a:defRPr sz="2940" b="1"/>
            </a:lvl4pPr>
            <a:lvl5pPr marL="3360054" indent="0">
              <a:buNone/>
              <a:defRPr sz="2940" b="1"/>
            </a:lvl5pPr>
            <a:lvl6pPr marL="4200068" indent="0">
              <a:buNone/>
              <a:defRPr sz="2940" b="1"/>
            </a:lvl6pPr>
            <a:lvl7pPr marL="5040081" indent="0">
              <a:buNone/>
              <a:defRPr sz="2940" b="1"/>
            </a:lvl7pPr>
            <a:lvl8pPr marL="5880095" indent="0">
              <a:buNone/>
              <a:defRPr sz="2940" b="1"/>
            </a:lvl8pPr>
            <a:lvl9pPr marL="6720108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0"/>
            <a:ext cx="10343014" cy="7259577"/>
          </a:xfrm>
        </p:spPr>
        <p:txBody>
          <a:bodyPr/>
          <a:lstStyle>
            <a:lvl1pPr>
              <a:defRPr sz="4410"/>
            </a:lvl1pPr>
            <a:lvl2pPr>
              <a:defRPr sz="3675"/>
            </a:lvl2pPr>
            <a:lvl3pPr>
              <a:defRPr sz="3307"/>
            </a:lvl3pPr>
            <a:lvl4pPr>
              <a:defRPr sz="2940"/>
            </a:lvl4pPr>
            <a:lvl5pPr>
              <a:defRPr sz="2940"/>
            </a:lvl5pPr>
            <a:lvl6pPr>
              <a:defRPr sz="2940"/>
            </a:lvl6pPr>
            <a:lvl7pPr>
              <a:defRPr sz="2940"/>
            </a:lvl7pPr>
            <a:lvl8pPr>
              <a:defRPr sz="2940"/>
            </a:lvl8pPr>
            <a:lvl9pPr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A3EC-12A9-4F78-96C4-88B75DBB07AF}" type="datetimeFigureOut">
              <a:rPr lang="en-GB" smtClean="0"/>
              <a:pPr/>
              <a:t>30/04/2025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BEC3-39B8-48DA-A35E-BB4ED0C3D48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0547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A3EC-12A9-4F78-96C4-88B75DBB07AF}" type="datetimeFigureOut">
              <a:rPr lang="en-GB" smtClean="0"/>
              <a:pPr/>
              <a:t>30/04/2025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BEC3-39B8-48DA-A35E-BB4ED0C3D48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57337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A3EC-12A9-4F78-96C4-88B75DBB07AF}" type="datetimeFigureOut">
              <a:rPr lang="en-GB" smtClean="0"/>
              <a:pPr/>
              <a:t>30/04/2025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BEC3-39B8-48DA-A35E-BB4ED0C3D48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26133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501666"/>
            <a:ext cx="7698357" cy="2134998"/>
          </a:xfrm>
        </p:spPr>
        <p:txBody>
          <a:bodyPr anchor="b"/>
          <a:lstStyle>
            <a:lvl1pPr algn="l">
              <a:defRPr sz="367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879"/>
            </a:lvl1pPr>
            <a:lvl2pPr>
              <a:defRPr sz="5144"/>
            </a:lvl2pPr>
            <a:lvl3pPr>
              <a:defRPr sz="4410"/>
            </a:lvl3pPr>
            <a:lvl4pPr>
              <a:defRPr sz="3675"/>
            </a:lvl4pPr>
            <a:lvl5pPr>
              <a:defRPr sz="3675"/>
            </a:lvl5pPr>
            <a:lvl6pPr>
              <a:defRPr sz="3675"/>
            </a:lvl6pPr>
            <a:lvl7pPr>
              <a:defRPr sz="3675"/>
            </a:lvl7pPr>
            <a:lvl8pPr>
              <a:defRPr sz="3675"/>
            </a:lvl8pPr>
            <a:lvl9pPr>
              <a:defRPr sz="36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89" y="2636665"/>
            <a:ext cx="7698357" cy="8618743"/>
          </a:xfrm>
        </p:spPr>
        <p:txBody>
          <a:bodyPr/>
          <a:lstStyle>
            <a:lvl1pPr marL="0" indent="0">
              <a:buNone/>
              <a:defRPr sz="2572"/>
            </a:lvl1pPr>
            <a:lvl2pPr marL="840014" indent="0">
              <a:buNone/>
              <a:defRPr sz="2205"/>
            </a:lvl2pPr>
            <a:lvl3pPr marL="1680027" indent="0">
              <a:buNone/>
              <a:defRPr sz="1837"/>
            </a:lvl3pPr>
            <a:lvl4pPr marL="2520041" indent="0">
              <a:buNone/>
              <a:defRPr sz="1654"/>
            </a:lvl4pPr>
            <a:lvl5pPr marL="3360054" indent="0">
              <a:buNone/>
              <a:defRPr sz="1654"/>
            </a:lvl5pPr>
            <a:lvl6pPr marL="4200068" indent="0">
              <a:buNone/>
              <a:defRPr sz="1654"/>
            </a:lvl6pPr>
            <a:lvl7pPr marL="5040081" indent="0">
              <a:buNone/>
              <a:defRPr sz="1654"/>
            </a:lvl7pPr>
            <a:lvl8pPr marL="5880095" indent="0">
              <a:buNone/>
              <a:defRPr sz="1654"/>
            </a:lvl8pPr>
            <a:lvl9pPr marL="6720108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A3EC-12A9-4F78-96C4-88B75DBB07AF}" type="datetimeFigureOut">
              <a:rPr lang="en-GB" smtClean="0"/>
              <a:pPr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BEC3-39B8-48DA-A35E-BB4ED0C3D48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52679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7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2"/>
            <a:ext cx="14039850" cy="7559993"/>
          </a:xfrm>
        </p:spPr>
        <p:txBody>
          <a:bodyPr/>
          <a:lstStyle>
            <a:lvl1pPr marL="0" indent="0">
              <a:buNone/>
              <a:defRPr sz="5879"/>
            </a:lvl1pPr>
            <a:lvl2pPr marL="840014" indent="0">
              <a:buNone/>
              <a:defRPr sz="5144"/>
            </a:lvl2pPr>
            <a:lvl3pPr marL="1680027" indent="0">
              <a:buNone/>
              <a:defRPr sz="4410"/>
            </a:lvl3pPr>
            <a:lvl4pPr marL="2520041" indent="0">
              <a:buNone/>
              <a:defRPr sz="3675"/>
            </a:lvl4pPr>
            <a:lvl5pPr marL="3360054" indent="0">
              <a:buNone/>
              <a:defRPr sz="3675"/>
            </a:lvl5pPr>
            <a:lvl6pPr marL="4200068" indent="0">
              <a:buNone/>
              <a:defRPr sz="3675"/>
            </a:lvl6pPr>
            <a:lvl7pPr marL="5040081" indent="0">
              <a:buNone/>
              <a:defRPr sz="3675"/>
            </a:lvl7pPr>
            <a:lvl8pPr marL="5880095" indent="0">
              <a:buNone/>
              <a:defRPr sz="3675"/>
            </a:lvl8pPr>
            <a:lvl9pPr marL="6720108" indent="0">
              <a:buNone/>
              <a:defRPr sz="3675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72"/>
            </a:lvl1pPr>
            <a:lvl2pPr marL="840014" indent="0">
              <a:buNone/>
              <a:defRPr sz="2205"/>
            </a:lvl2pPr>
            <a:lvl3pPr marL="1680027" indent="0">
              <a:buNone/>
              <a:defRPr sz="1837"/>
            </a:lvl3pPr>
            <a:lvl4pPr marL="2520041" indent="0">
              <a:buNone/>
              <a:defRPr sz="1654"/>
            </a:lvl4pPr>
            <a:lvl5pPr marL="3360054" indent="0">
              <a:buNone/>
              <a:defRPr sz="1654"/>
            </a:lvl5pPr>
            <a:lvl6pPr marL="4200068" indent="0">
              <a:buNone/>
              <a:defRPr sz="1654"/>
            </a:lvl6pPr>
            <a:lvl7pPr marL="5040081" indent="0">
              <a:buNone/>
              <a:defRPr sz="1654"/>
            </a:lvl7pPr>
            <a:lvl8pPr marL="5880095" indent="0">
              <a:buNone/>
              <a:defRPr sz="1654"/>
            </a:lvl8pPr>
            <a:lvl9pPr marL="6720108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A3EC-12A9-4F78-96C4-88B75DBB07AF}" type="datetimeFigureOut">
              <a:rPr lang="en-GB" smtClean="0"/>
              <a:pPr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BEC3-39B8-48DA-A35E-BB4ED0C3D48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6596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A3EC-12A9-4F78-96C4-88B75DBB07AF}" type="datetimeFigureOut">
              <a:rPr lang="en-GB" smtClean="0"/>
              <a:pPr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BEC3-39B8-48DA-A35E-BB4ED0C3D48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7370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5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585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BA3EC-12A9-4F78-96C4-88B75DBB07AF}" type="datetimeFigureOut">
              <a:rPr lang="en-GB" smtClean="0"/>
              <a:pPr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9BEC3-39B8-48DA-A35E-BB4ED0C3D48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58669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69992" y="504635"/>
            <a:ext cx="21059777" cy="107508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1920A-650F-4B0C-937D-C616DBB92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78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5"/>
            <a:ext cx="10338953" cy="1175415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014" indent="0">
              <a:buNone/>
              <a:defRPr sz="3675" b="1"/>
            </a:lvl2pPr>
            <a:lvl3pPr marL="1680027" indent="0">
              <a:buNone/>
              <a:defRPr sz="3307" b="1"/>
            </a:lvl3pPr>
            <a:lvl4pPr marL="2520041" indent="0">
              <a:buNone/>
              <a:defRPr sz="2940" b="1"/>
            </a:lvl4pPr>
            <a:lvl5pPr marL="3360054" indent="0">
              <a:buNone/>
              <a:defRPr sz="2940" b="1"/>
            </a:lvl5pPr>
            <a:lvl6pPr marL="4200068" indent="0">
              <a:buNone/>
              <a:defRPr sz="2940" b="1"/>
            </a:lvl6pPr>
            <a:lvl7pPr marL="5040081" indent="0">
              <a:buNone/>
              <a:defRPr sz="2940" b="1"/>
            </a:lvl7pPr>
            <a:lvl8pPr marL="5880095" indent="0">
              <a:buNone/>
              <a:defRPr sz="2940" b="1"/>
            </a:lvl8pPr>
            <a:lvl9pPr marL="6720108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0"/>
            <a:ext cx="10338953" cy="7259577"/>
          </a:xfrm>
        </p:spPr>
        <p:txBody>
          <a:bodyPr/>
          <a:lstStyle>
            <a:lvl1pPr>
              <a:defRPr sz="4410"/>
            </a:lvl1pPr>
            <a:lvl2pPr>
              <a:defRPr sz="3675"/>
            </a:lvl2pPr>
            <a:lvl3pPr>
              <a:defRPr sz="3307"/>
            </a:lvl3pPr>
            <a:lvl4pPr>
              <a:defRPr sz="2940"/>
            </a:lvl4pPr>
            <a:lvl5pPr>
              <a:defRPr sz="2940"/>
            </a:lvl5pPr>
            <a:lvl6pPr>
              <a:defRPr sz="2940"/>
            </a:lvl6pPr>
            <a:lvl7pPr>
              <a:defRPr sz="2940"/>
            </a:lvl7pPr>
            <a:lvl8pPr>
              <a:defRPr sz="2940"/>
            </a:lvl8pPr>
            <a:lvl9pPr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5"/>
            <a:ext cx="10343014" cy="1175415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014" indent="0">
              <a:buNone/>
              <a:defRPr sz="3675" b="1"/>
            </a:lvl2pPr>
            <a:lvl3pPr marL="1680027" indent="0">
              <a:buNone/>
              <a:defRPr sz="3307" b="1"/>
            </a:lvl3pPr>
            <a:lvl4pPr marL="2520041" indent="0">
              <a:buNone/>
              <a:defRPr sz="2940" b="1"/>
            </a:lvl4pPr>
            <a:lvl5pPr marL="3360054" indent="0">
              <a:buNone/>
              <a:defRPr sz="2940" b="1"/>
            </a:lvl5pPr>
            <a:lvl6pPr marL="4200068" indent="0">
              <a:buNone/>
              <a:defRPr sz="2940" b="1"/>
            </a:lvl6pPr>
            <a:lvl7pPr marL="5040081" indent="0">
              <a:buNone/>
              <a:defRPr sz="2940" b="1"/>
            </a:lvl7pPr>
            <a:lvl8pPr marL="5880095" indent="0">
              <a:buNone/>
              <a:defRPr sz="2940" b="1"/>
            </a:lvl8pPr>
            <a:lvl9pPr marL="6720108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0"/>
            <a:ext cx="10343014" cy="7259577"/>
          </a:xfrm>
        </p:spPr>
        <p:txBody>
          <a:bodyPr/>
          <a:lstStyle>
            <a:lvl1pPr>
              <a:defRPr sz="4410"/>
            </a:lvl1pPr>
            <a:lvl2pPr>
              <a:defRPr sz="3675"/>
            </a:lvl2pPr>
            <a:lvl3pPr>
              <a:defRPr sz="3307"/>
            </a:lvl3pPr>
            <a:lvl4pPr>
              <a:defRPr sz="2940"/>
            </a:lvl4pPr>
            <a:lvl5pPr>
              <a:defRPr sz="2940"/>
            </a:lvl5pPr>
            <a:lvl6pPr>
              <a:defRPr sz="2940"/>
            </a:lvl6pPr>
            <a:lvl7pPr>
              <a:defRPr sz="2940"/>
            </a:lvl7pPr>
            <a:lvl8pPr>
              <a:defRPr sz="2940"/>
            </a:lvl8pPr>
            <a:lvl9pPr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233F1-BB97-4335-8BE4-B22A505B7C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294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BA3B0-0ED4-4E0D-B544-7A53B3E662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75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D9AD56-038F-42B1-BE5F-5FCF1ADA06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281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501666"/>
            <a:ext cx="7698357" cy="2134998"/>
          </a:xfrm>
        </p:spPr>
        <p:txBody>
          <a:bodyPr anchor="b"/>
          <a:lstStyle>
            <a:lvl1pPr algn="l">
              <a:defRPr sz="3675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879"/>
            </a:lvl1pPr>
            <a:lvl2pPr>
              <a:defRPr sz="5144"/>
            </a:lvl2pPr>
            <a:lvl3pPr>
              <a:defRPr sz="4410"/>
            </a:lvl3pPr>
            <a:lvl4pPr>
              <a:defRPr sz="3675"/>
            </a:lvl4pPr>
            <a:lvl5pPr>
              <a:defRPr sz="3675"/>
            </a:lvl5pPr>
            <a:lvl6pPr>
              <a:defRPr sz="3675"/>
            </a:lvl6pPr>
            <a:lvl7pPr>
              <a:defRPr sz="3675"/>
            </a:lvl7pPr>
            <a:lvl8pPr>
              <a:defRPr sz="3675"/>
            </a:lvl8pPr>
            <a:lvl9pPr>
              <a:defRPr sz="36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89" y="2636665"/>
            <a:ext cx="7698357" cy="8618743"/>
          </a:xfrm>
        </p:spPr>
        <p:txBody>
          <a:bodyPr/>
          <a:lstStyle>
            <a:lvl1pPr marL="0" indent="0">
              <a:buNone/>
              <a:defRPr sz="2572"/>
            </a:lvl1pPr>
            <a:lvl2pPr marL="840014" indent="0">
              <a:buNone/>
              <a:defRPr sz="2205"/>
            </a:lvl2pPr>
            <a:lvl3pPr marL="1680027" indent="0">
              <a:buNone/>
              <a:defRPr sz="1837"/>
            </a:lvl3pPr>
            <a:lvl4pPr marL="2520041" indent="0">
              <a:buNone/>
              <a:defRPr sz="1654"/>
            </a:lvl4pPr>
            <a:lvl5pPr marL="3360054" indent="0">
              <a:buNone/>
              <a:defRPr sz="1654"/>
            </a:lvl5pPr>
            <a:lvl6pPr marL="4200068" indent="0">
              <a:buNone/>
              <a:defRPr sz="1654"/>
            </a:lvl6pPr>
            <a:lvl7pPr marL="5040081" indent="0">
              <a:buNone/>
              <a:defRPr sz="1654"/>
            </a:lvl7pPr>
            <a:lvl8pPr marL="5880095" indent="0">
              <a:buNone/>
              <a:defRPr sz="1654"/>
            </a:lvl8pPr>
            <a:lvl9pPr marL="6720108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58132-3B6A-4F4E-9488-B2CEE72513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20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75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2"/>
            <a:ext cx="14039850" cy="7559993"/>
          </a:xfrm>
        </p:spPr>
        <p:txBody>
          <a:bodyPr/>
          <a:lstStyle>
            <a:lvl1pPr marL="0" indent="0">
              <a:buNone/>
              <a:defRPr sz="5879"/>
            </a:lvl1pPr>
            <a:lvl2pPr marL="840014" indent="0">
              <a:buNone/>
              <a:defRPr sz="5144"/>
            </a:lvl2pPr>
            <a:lvl3pPr marL="1680027" indent="0">
              <a:buNone/>
              <a:defRPr sz="4410"/>
            </a:lvl3pPr>
            <a:lvl4pPr marL="2520041" indent="0">
              <a:buNone/>
              <a:defRPr sz="3675"/>
            </a:lvl4pPr>
            <a:lvl5pPr marL="3360054" indent="0">
              <a:buNone/>
              <a:defRPr sz="3675"/>
            </a:lvl5pPr>
            <a:lvl6pPr marL="4200068" indent="0">
              <a:buNone/>
              <a:defRPr sz="3675"/>
            </a:lvl6pPr>
            <a:lvl7pPr marL="5040081" indent="0">
              <a:buNone/>
              <a:defRPr sz="3675"/>
            </a:lvl7pPr>
            <a:lvl8pPr marL="5880095" indent="0">
              <a:buNone/>
              <a:defRPr sz="3675"/>
            </a:lvl8pPr>
            <a:lvl9pPr marL="6720108" indent="0">
              <a:buNone/>
              <a:defRPr sz="3675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72"/>
            </a:lvl1pPr>
            <a:lvl2pPr marL="840014" indent="0">
              <a:buNone/>
              <a:defRPr sz="2205"/>
            </a:lvl2pPr>
            <a:lvl3pPr marL="1680027" indent="0">
              <a:buNone/>
              <a:defRPr sz="1837"/>
            </a:lvl3pPr>
            <a:lvl4pPr marL="2520041" indent="0">
              <a:buNone/>
              <a:defRPr sz="1654"/>
            </a:lvl4pPr>
            <a:lvl5pPr marL="3360054" indent="0">
              <a:buNone/>
              <a:defRPr sz="1654"/>
            </a:lvl5pPr>
            <a:lvl6pPr marL="4200068" indent="0">
              <a:buNone/>
              <a:defRPr sz="1654"/>
            </a:lvl6pPr>
            <a:lvl7pPr marL="5040081" indent="0">
              <a:buNone/>
              <a:defRPr sz="1654"/>
            </a:lvl7pPr>
            <a:lvl8pPr marL="5880095" indent="0">
              <a:buNone/>
              <a:defRPr sz="1654"/>
            </a:lvl8pPr>
            <a:lvl9pPr marL="6720108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5CC3A-2692-432E-BAE4-FD66B86574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06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8" y="504584"/>
            <a:ext cx="21059775" cy="2099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2939998"/>
            <a:ext cx="21059775" cy="8315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6"/>
            <a:ext cx="5459942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572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6"/>
            <a:ext cx="7409921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572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1" y="11474156"/>
            <a:ext cx="5459942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572">
                <a:latin typeface="+mn-lt"/>
              </a:defRPr>
            </a:lvl1pPr>
          </a:lstStyle>
          <a:p>
            <a:pPr>
              <a:defRPr/>
            </a:pPr>
            <a:fld id="{C6AA959A-2B40-458F-812F-4CA5197E2C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5pPr>
      <a:lvl6pPr marL="840014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6pPr>
      <a:lvl7pPr marL="1680027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7pPr>
      <a:lvl8pPr marL="2520041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8pPr>
      <a:lvl9pPr marL="3360054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9pPr>
    </p:titleStyle>
    <p:bodyStyle>
      <a:lvl1pPr marL="630010" indent="-630010" algn="l" rtl="0" eaLnBrk="0" fontAlgn="base" hangingPunct="0">
        <a:spcBef>
          <a:spcPct val="20000"/>
        </a:spcBef>
        <a:spcAft>
          <a:spcPct val="0"/>
        </a:spcAft>
        <a:buChar char="•"/>
        <a:defRPr sz="5879">
          <a:solidFill>
            <a:schemeClr val="tx1"/>
          </a:solidFill>
          <a:latin typeface="+mn-lt"/>
          <a:ea typeface="+mn-ea"/>
          <a:cs typeface="+mn-cs"/>
        </a:defRPr>
      </a:lvl1pPr>
      <a:lvl2pPr marL="1365022" indent="-525008" algn="l" rtl="0" eaLnBrk="0" fontAlgn="base" hangingPunct="0">
        <a:spcBef>
          <a:spcPct val="20000"/>
        </a:spcBef>
        <a:spcAft>
          <a:spcPct val="0"/>
        </a:spcAft>
        <a:buChar char="–"/>
        <a:defRPr sz="5144">
          <a:solidFill>
            <a:schemeClr val="tx1"/>
          </a:solidFill>
          <a:latin typeface="+mn-lt"/>
        </a:defRPr>
      </a:lvl2pPr>
      <a:lvl3pPr marL="2100034" indent="-420007" algn="l" rtl="0" eaLnBrk="0" fontAlgn="base" hangingPunct="0">
        <a:spcBef>
          <a:spcPct val="20000"/>
        </a:spcBef>
        <a:spcAft>
          <a:spcPct val="0"/>
        </a:spcAft>
        <a:buChar char="•"/>
        <a:defRPr sz="4410">
          <a:solidFill>
            <a:schemeClr val="tx1"/>
          </a:solidFill>
          <a:latin typeface="+mn-lt"/>
        </a:defRPr>
      </a:lvl3pPr>
      <a:lvl4pPr marL="2940047" indent="-420007" algn="l" rtl="0" eaLnBrk="0" fontAlgn="base" hangingPunct="0">
        <a:spcBef>
          <a:spcPct val="20000"/>
        </a:spcBef>
        <a:spcAft>
          <a:spcPct val="0"/>
        </a:spcAft>
        <a:buChar char="–"/>
        <a:defRPr sz="3675">
          <a:solidFill>
            <a:schemeClr val="tx1"/>
          </a:solidFill>
          <a:latin typeface="+mn-lt"/>
        </a:defRPr>
      </a:lvl4pPr>
      <a:lvl5pPr marL="3780061" indent="-420007" algn="l" rtl="0" eaLnBrk="0" fontAlgn="base" hangingPunct="0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5pPr>
      <a:lvl6pPr marL="4620075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6pPr>
      <a:lvl7pPr marL="5460088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7pPr>
      <a:lvl8pPr marL="6300102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8pPr>
      <a:lvl9pPr marL="7140115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9pPr>
    </p:bodyStyle>
    <p:otherStyle>
      <a:defPPr>
        <a:defRPr lang="mt-MT"/>
      </a:defPPr>
      <a:lvl1pPr marL="0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40014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2pPr>
      <a:lvl3pPr marL="1680027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520041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4pPr>
      <a:lvl5pPr marL="3360054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5pPr>
      <a:lvl6pPr marL="4200068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6pPr>
      <a:lvl7pPr marL="5040081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7pPr>
      <a:lvl8pPr marL="5880095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8pPr>
      <a:lvl9pPr marL="6720108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111" y="505192"/>
            <a:ext cx="21061555" cy="209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111" y="2940819"/>
            <a:ext cx="21061555" cy="8313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111" y="11473327"/>
            <a:ext cx="5461128" cy="876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>
              <a:defRPr sz="3137">
                <a:solidFill>
                  <a:srgbClr val="000000"/>
                </a:solidFill>
              </a:defRPr>
            </a:lvl1pPr>
          </a:lstStyle>
          <a:p>
            <a:pPr defTabSz="1023531">
              <a:defRPr/>
            </a:pPr>
            <a:endParaRPr lang="en-US">
              <a:cs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5065" y="11473327"/>
            <a:ext cx="7409624" cy="876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 algn="ctr">
              <a:defRPr sz="3137">
                <a:solidFill>
                  <a:srgbClr val="000000"/>
                </a:solidFill>
              </a:defRPr>
            </a:lvl1pPr>
          </a:lstStyle>
          <a:p>
            <a:pPr defTabSz="1023531">
              <a:defRPr/>
            </a:pPr>
            <a:endParaRPr lang="en-US">
              <a:cs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526" y="11473327"/>
            <a:ext cx="5461129" cy="876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 algn="r">
              <a:defRPr sz="3137">
                <a:solidFill>
                  <a:srgbClr val="000000"/>
                </a:solidFill>
              </a:defRPr>
            </a:lvl1pPr>
          </a:lstStyle>
          <a:p>
            <a:pPr defTabSz="1023531">
              <a:defRPr/>
            </a:pPr>
            <a:fld id="{1D059D40-979D-4540-8218-0003113E700F}" type="slidenum">
              <a:rPr lang="en-US" smtClean="0">
                <a:cs typeface="Arial" charset="0"/>
              </a:rPr>
              <a:pPr defTabSz="1023531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422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9972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9972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9972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9972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9972">
          <a:solidFill>
            <a:schemeClr val="tx2"/>
          </a:solidFill>
          <a:latin typeface="Arial" charset="0"/>
        </a:defRPr>
      </a:lvl5pPr>
      <a:lvl6pPr marL="1036113" algn="ctr" rtl="0" eaLnBrk="1" fontAlgn="base" hangingPunct="1">
        <a:spcBef>
          <a:spcPct val="0"/>
        </a:spcBef>
        <a:spcAft>
          <a:spcPct val="0"/>
        </a:spcAft>
        <a:defRPr sz="9972">
          <a:solidFill>
            <a:schemeClr val="tx2"/>
          </a:solidFill>
          <a:latin typeface="Arial" charset="0"/>
        </a:defRPr>
      </a:lvl6pPr>
      <a:lvl7pPr marL="2072232" algn="ctr" rtl="0" eaLnBrk="1" fontAlgn="base" hangingPunct="1">
        <a:spcBef>
          <a:spcPct val="0"/>
        </a:spcBef>
        <a:spcAft>
          <a:spcPct val="0"/>
        </a:spcAft>
        <a:defRPr sz="9972">
          <a:solidFill>
            <a:schemeClr val="tx2"/>
          </a:solidFill>
          <a:latin typeface="Arial" charset="0"/>
        </a:defRPr>
      </a:lvl7pPr>
      <a:lvl8pPr marL="3108345" algn="ctr" rtl="0" eaLnBrk="1" fontAlgn="base" hangingPunct="1">
        <a:spcBef>
          <a:spcPct val="0"/>
        </a:spcBef>
        <a:spcAft>
          <a:spcPct val="0"/>
        </a:spcAft>
        <a:defRPr sz="9972">
          <a:solidFill>
            <a:schemeClr val="tx2"/>
          </a:solidFill>
          <a:latin typeface="Arial" charset="0"/>
        </a:defRPr>
      </a:lvl8pPr>
      <a:lvl9pPr marL="4144465" algn="ctr" rtl="0" eaLnBrk="1" fontAlgn="base" hangingPunct="1">
        <a:spcBef>
          <a:spcPct val="0"/>
        </a:spcBef>
        <a:spcAft>
          <a:spcPct val="0"/>
        </a:spcAft>
        <a:defRPr sz="9972">
          <a:solidFill>
            <a:schemeClr val="tx2"/>
          </a:solidFill>
          <a:latin typeface="Arial" charset="0"/>
        </a:defRPr>
      </a:lvl9pPr>
    </p:titleStyle>
    <p:bodyStyle>
      <a:lvl1pPr marL="776534" indent="-776534" algn="l" rtl="0" eaLnBrk="0" fontAlgn="base" hangingPunct="0">
        <a:spcBef>
          <a:spcPct val="20000"/>
        </a:spcBef>
        <a:spcAft>
          <a:spcPct val="0"/>
        </a:spcAft>
        <a:buChar char="•"/>
        <a:defRPr sz="7284">
          <a:solidFill>
            <a:schemeClr val="tx1"/>
          </a:solidFill>
          <a:latin typeface="+mn-lt"/>
          <a:ea typeface="+mn-ea"/>
          <a:cs typeface="+mn-cs"/>
        </a:defRPr>
      </a:lvl1pPr>
      <a:lvl2pPr marL="1682780" indent="-646809" algn="l" rtl="0" eaLnBrk="0" fontAlgn="base" hangingPunct="0">
        <a:spcBef>
          <a:spcPct val="20000"/>
        </a:spcBef>
        <a:spcAft>
          <a:spcPct val="0"/>
        </a:spcAft>
        <a:buChar char="–"/>
        <a:defRPr sz="6387">
          <a:solidFill>
            <a:schemeClr val="tx1"/>
          </a:solidFill>
          <a:latin typeface="+mn-lt"/>
        </a:defRPr>
      </a:lvl2pPr>
      <a:lvl3pPr marL="2589027" indent="-517097" algn="l" rtl="0" eaLnBrk="0" fontAlgn="base" hangingPunct="0">
        <a:spcBef>
          <a:spcPct val="20000"/>
        </a:spcBef>
        <a:spcAft>
          <a:spcPct val="0"/>
        </a:spcAft>
        <a:buChar char="•"/>
        <a:defRPr sz="5491">
          <a:solidFill>
            <a:schemeClr val="tx1"/>
          </a:solidFill>
          <a:latin typeface="+mn-lt"/>
        </a:defRPr>
      </a:lvl3pPr>
      <a:lvl4pPr marL="3624986" indent="-517097" algn="l" rtl="0" eaLnBrk="0" fontAlgn="base" hangingPunct="0">
        <a:spcBef>
          <a:spcPct val="20000"/>
        </a:spcBef>
        <a:spcAft>
          <a:spcPct val="0"/>
        </a:spcAft>
        <a:buChar char="–"/>
        <a:defRPr sz="4482">
          <a:solidFill>
            <a:schemeClr val="tx1"/>
          </a:solidFill>
          <a:latin typeface="+mn-lt"/>
        </a:defRPr>
      </a:lvl4pPr>
      <a:lvl5pPr marL="4660957" indent="-517097" algn="l" rtl="0" eaLnBrk="0" fontAlgn="base" hangingPunct="0">
        <a:spcBef>
          <a:spcPct val="20000"/>
        </a:spcBef>
        <a:spcAft>
          <a:spcPct val="0"/>
        </a:spcAft>
        <a:buChar char="»"/>
        <a:defRPr sz="4482">
          <a:solidFill>
            <a:schemeClr val="tx1"/>
          </a:solidFill>
          <a:latin typeface="+mn-lt"/>
        </a:defRPr>
      </a:lvl5pPr>
      <a:lvl6pPr marL="5698635" indent="-518061" algn="l" rtl="0" eaLnBrk="1" fontAlgn="base" hangingPunct="1">
        <a:spcBef>
          <a:spcPct val="20000"/>
        </a:spcBef>
        <a:spcAft>
          <a:spcPct val="0"/>
        </a:spcAft>
        <a:buChar char="»"/>
        <a:defRPr sz="4482">
          <a:solidFill>
            <a:schemeClr val="tx1"/>
          </a:solidFill>
          <a:latin typeface="+mn-lt"/>
        </a:defRPr>
      </a:lvl6pPr>
      <a:lvl7pPr marL="6734754" indent="-518061" algn="l" rtl="0" eaLnBrk="1" fontAlgn="base" hangingPunct="1">
        <a:spcBef>
          <a:spcPct val="20000"/>
        </a:spcBef>
        <a:spcAft>
          <a:spcPct val="0"/>
        </a:spcAft>
        <a:buChar char="»"/>
        <a:defRPr sz="4482">
          <a:solidFill>
            <a:schemeClr val="tx1"/>
          </a:solidFill>
          <a:latin typeface="+mn-lt"/>
        </a:defRPr>
      </a:lvl7pPr>
      <a:lvl8pPr marL="7770867" indent="-518061" algn="l" rtl="0" eaLnBrk="1" fontAlgn="base" hangingPunct="1">
        <a:spcBef>
          <a:spcPct val="20000"/>
        </a:spcBef>
        <a:spcAft>
          <a:spcPct val="0"/>
        </a:spcAft>
        <a:buChar char="»"/>
        <a:defRPr sz="4482">
          <a:solidFill>
            <a:schemeClr val="tx1"/>
          </a:solidFill>
          <a:latin typeface="+mn-lt"/>
        </a:defRPr>
      </a:lvl8pPr>
      <a:lvl9pPr marL="8806985" indent="-518061" algn="l" rtl="0" eaLnBrk="1" fontAlgn="base" hangingPunct="1">
        <a:spcBef>
          <a:spcPct val="20000"/>
        </a:spcBef>
        <a:spcAft>
          <a:spcPct val="0"/>
        </a:spcAft>
        <a:buChar char="»"/>
        <a:defRPr sz="4482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2072232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1pPr>
      <a:lvl2pPr marL="1036113" algn="l" defTabSz="2072232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2pPr>
      <a:lvl3pPr marL="2072232" algn="l" defTabSz="2072232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3pPr>
      <a:lvl4pPr marL="3108345" algn="l" defTabSz="2072232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4pPr>
      <a:lvl5pPr marL="4144465" algn="l" defTabSz="2072232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5pPr>
      <a:lvl6pPr marL="5180578" algn="l" defTabSz="2072232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6pPr>
      <a:lvl7pPr marL="6216697" algn="l" defTabSz="2072232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7pPr>
      <a:lvl8pPr marL="7252811" algn="l" defTabSz="2072232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8pPr>
      <a:lvl9pPr marL="8288927" algn="l" defTabSz="2072232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2"/>
            <a:ext cx="934365" cy="1259415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4058" y="9272077"/>
            <a:ext cx="186873" cy="310916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4058" y="8814159"/>
            <a:ext cx="186873" cy="419999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4058" y="8519576"/>
            <a:ext cx="186873" cy="253749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4058" y="8344577"/>
            <a:ext cx="186873" cy="13708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92182" y="1251251"/>
            <a:ext cx="117810" cy="67083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6557" y="1251251"/>
            <a:ext cx="73124" cy="67083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7809" y="1251251"/>
            <a:ext cx="24374" cy="67083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8744" y="1251251"/>
            <a:ext cx="20314" cy="67083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339975" y="942083"/>
            <a:ext cx="19889788" cy="1679999"/>
          </a:xfrm>
          <a:prstGeom prst="rect">
            <a:avLst/>
          </a:prstGeom>
        </p:spPr>
        <p:txBody>
          <a:bodyPr vert="horz" lIns="185175" tIns="92588" rIns="185175" bIns="92588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2339975" y="3278330"/>
            <a:ext cx="19889788" cy="8399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5175" tIns="92588" rIns="185175" bIns="92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16574823" y="11789156"/>
            <a:ext cx="5459942" cy="670833"/>
          </a:xfrm>
          <a:prstGeom prst="rect">
            <a:avLst/>
          </a:prstGeom>
        </p:spPr>
        <p:txBody>
          <a:bodyPr vert="horz" lIns="185175" tIns="92588" rIns="185175" bIns="92588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406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9B7B867-3F0D-4D1B-9234-902E050350BD}" type="datetimeFigureOut">
              <a:rPr lang="en-US"/>
              <a:pPr>
                <a:defRPr/>
              </a:pPr>
              <a:t>4/30/2025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339976" y="11789156"/>
            <a:ext cx="14234848" cy="670833"/>
          </a:xfrm>
          <a:prstGeom prst="rect">
            <a:avLst/>
          </a:prstGeom>
        </p:spPr>
        <p:txBody>
          <a:bodyPr vert="horz" lIns="185175" tIns="92588" rIns="185175" bIns="92588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2406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2034764" y="11789156"/>
            <a:ext cx="1169988" cy="670833"/>
          </a:xfrm>
          <a:prstGeom prst="rect">
            <a:avLst/>
          </a:prstGeom>
        </p:spPr>
        <p:txBody>
          <a:bodyPr vert="horz" lIns="185175" tIns="92588" rIns="185175" bIns="92588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625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79142BB-28D4-4383-B28E-474669A16F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86272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8858" kern="1200" spc="-222">
          <a:solidFill>
            <a:srgbClr val="C1EE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8858">
          <a:solidFill>
            <a:srgbClr val="C1EEFF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8858">
          <a:solidFill>
            <a:srgbClr val="C1EEFF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8858">
          <a:solidFill>
            <a:srgbClr val="C1EEFF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8858">
          <a:solidFill>
            <a:srgbClr val="C1EEFF"/>
          </a:solidFill>
          <a:latin typeface="Consolas" pitchFamily="49" charset="0"/>
        </a:defRPr>
      </a:lvl5pPr>
      <a:lvl6pPr marL="1012538" algn="l" rtl="0" fontAlgn="base">
        <a:spcBef>
          <a:spcPct val="0"/>
        </a:spcBef>
        <a:spcAft>
          <a:spcPct val="0"/>
        </a:spcAft>
        <a:defRPr sz="8858">
          <a:solidFill>
            <a:srgbClr val="C1EEFF"/>
          </a:solidFill>
          <a:latin typeface="Consolas" pitchFamily="49" charset="0"/>
        </a:defRPr>
      </a:lvl6pPr>
      <a:lvl7pPr marL="2025075" algn="l" rtl="0" fontAlgn="base">
        <a:spcBef>
          <a:spcPct val="0"/>
        </a:spcBef>
        <a:spcAft>
          <a:spcPct val="0"/>
        </a:spcAft>
        <a:defRPr sz="8858">
          <a:solidFill>
            <a:srgbClr val="C1EEFF"/>
          </a:solidFill>
          <a:latin typeface="Consolas" pitchFamily="49" charset="0"/>
        </a:defRPr>
      </a:lvl7pPr>
      <a:lvl8pPr marL="3037613" algn="l" rtl="0" fontAlgn="base">
        <a:spcBef>
          <a:spcPct val="0"/>
        </a:spcBef>
        <a:spcAft>
          <a:spcPct val="0"/>
        </a:spcAft>
        <a:defRPr sz="8858">
          <a:solidFill>
            <a:srgbClr val="C1EEFF"/>
          </a:solidFill>
          <a:latin typeface="Consolas" pitchFamily="49" charset="0"/>
        </a:defRPr>
      </a:lvl8pPr>
      <a:lvl9pPr marL="4050151" algn="l" rtl="0" fontAlgn="base">
        <a:spcBef>
          <a:spcPct val="0"/>
        </a:spcBef>
        <a:spcAft>
          <a:spcPct val="0"/>
        </a:spcAft>
        <a:defRPr sz="8858">
          <a:solidFill>
            <a:srgbClr val="C1EEFF"/>
          </a:solidFill>
          <a:latin typeface="Consolas" pitchFamily="49" charset="0"/>
        </a:defRPr>
      </a:lvl9pPr>
      <a:extLst/>
    </p:titleStyle>
    <p:bodyStyle>
      <a:lvl1pPr marL="910582" indent="-759403" algn="l" rtl="0" eaLnBrk="0" fontAlgn="base" hangingPunct="0">
        <a:spcBef>
          <a:spcPts val="1551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6671" kern="1200">
          <a:solidFill>
            <a:schemeClr val="tx1"/>
          </a:solidFill>
          <a:latin typeface="+mn-lt"/>
          <a:ea typeface="+mn-ea"/>
          <a:cs typeface="+mn-cs"/>
        </a:defRPr>
      </a:lvl1pPr>
      <a:lvl2pPr marL="1638342" indent="-632836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5796" kern="1200">
          <a:solidFill>
            <a:schemeClr val="tx1"/>
          </a:solidFill>
          <a:latin typeface="+mn-lt"/>
          <a:ea typeface="+mn-ea"/>
          <a:cs typeface="+mn-cs"/>
        </a:defRPr>
      </a:lvl2pPr>
      <a:lvl3pPr marL="2204380" indent="-506269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5359" kern="1200">
          <a:solidFill>
            <a:schemeClr val="tx1"/>
          </a:solidFill>
          <a:latin typeface="+mn-lt"/>
          <a:ea typeface="+mn-ea"/>
          <a:cs typeface="+mn-cs"/>
        </a:defRPr>
      </a:lvl3pPr>
      <a:lvl4pPr marL="2791510" indent="-506269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4921" kern="1200">
          <a:solidFill>
            <a:schemeClr val="tx1"/>
          </a:solidFill>
          <a:latin typeface="+mn-lt"/>
          <a:ea typeface="+mn-ea"/>
          <a:cs typeface="+mn-cs"/>
        </a:defRPr>
      </a:lvl4pPr>
      <a:lvl5pPr marL="3280202" indent="-46408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4484" kern="1200">
          <a:solidFill>
            <a:schemeClr val="tx1"/>
          </a:solidFill>
          <a:latin typeface="+mn-lt"/>
          <a:ea typeface="+mn-ea"/>
          <a:cs typeface="+mn-cs"/>
        </a:defRPr>
      </a:lvl5pPr>
      <a:lvl6pPr marL="3786891" indent="-465768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3937" kern="1200">
          <a:solidFill>
            <a:schemeClr val="tx1"/>
          </a:solidFill>
          <a:latin typeface="+mn-lt"/>
          <a:ea typeface="+mn-ea"/>
          <a:cs typeface="+mn-cs"/>
        </a:defRPr>
      </a:lvl6pPr>
      <a:lvl7pPr marL="4212157" indent="-405015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500" kern="1200">
          <a:solidFill>
            <a:schemeClr val="tx1"/>
          </a:solidFill>
          <a:latin typeface="+mn-lt"/>
          <a:ea typeface="+mn-ea"/>
          <a:cs typeface="+mn-cs"/>
        </a:defRPr>
      </a:lvl7pPr>
      <a:lvl8pPr marL="4637423" indent="-405015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500" kern="1200">
          <a:solidFill>
            <a:schemeClr val="tx1"/>
          </a:solidFill>
          <a:latin typeface="+mn-lt"/>
          <a:ea typeface="+mn-ea"/>
          <a:cs typeface="+mn-cs"/>
        </a:defRPr>
      </a:lvl8pPr>
      <a:lvl9pPr marL="5062689" indent="-405015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01253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0250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03761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405015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50626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607522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70877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810030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9988" y="504584"/>
            <a:ext cx="21059775" cy="2099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939998"/>
            <a:ext cx="21059775" cy="8315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78323"/>
            <a:ext cx="5459942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BA3EC-12A9-4F78-96C4-88B75DBB07AF}" type="datetimeFigureOut">
              <a:rPr lang="en-GB" smtClean="0"/>
              <a:pPr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5" y="11678323"/>
            <a:ext cx="7409921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1" y="11678323"/>
            <a:ext cx="5459942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9BEC3-39B8-48DA-A35E-BB4ED0C3D48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11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defTabSz="1680027" rtl="0" eaLnBrk="1" latinLnBrk="0" hangingPunct="1">
        <a:spcBef>
          <a:spcPct val="0"/>
        </a:spcBef>
        <a:buNone/>
        <a:defRPr sz="80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30010" indent="-630010" algn="l" defTabSz="1680027" rtl="0" eaLnBrk="1" latinLnBrk="0" hangingPunct="1">
        <a:spcBef>
          <a:spcPct val="20000"/>
        </a:spcBef>
        <a:buFont typeface="Arial" panose="020B0604020202020204" pitchFamily="34" charset="0"/>
        <a:buChar char="•"/>
        <a:defRPr sz="5879" kern="1200">
          <a:solidFill>
            <a:schemeClr val="tx1"/>
          </a:solidFill>
          <a:latin typeface="+mn-lt"/>
          <a:ea typeface="+mn-ea"/>
          <a:cs typeface="+mn-cs"/>
        </a:defRPr>
      </a:lvl1pPr>
      <a:lvl2pPr marL="1365022" indent="-525008" algn="l" defTabSz="1680027" rtl="0" eaLnBrk="1" latinLnBrk="0" hangingPunct="1">
        <a:spcBef>
          <a:spcPct val="20000"/>
        </a:spcBef>
        <a:buFont typeface="Arial" panose="020B0604020202020204" pitchFamily="34" charset="0"/>
        <a:buChar char="–"/>
        <a:defRPr sz="5144" kern="1200">
          <a:solidFill>
            <a:schemeClr val="tx1"/>
          </a:solidFill>
          <a:latin typeface="+mn-lt"/>
          <a:ea typeface="+mn-ea"/>
          <a:cs typeface="+mn-cs"/>
        </a:defRPr>
      </a:lvl2pPr>
      <a:lvl3pPr marL="2100034" indent="-420007" algn="l" defTabSz="1680027" rtl="0" eaLnBrk="1" latinLnBrk="0" hangingPunct="1">
        <a:spcBef>
          <a:spcPct val="20000"/>
        </a:spcBef>
        <a:buFont typeface="Arial" panose="020B0604020202020204" pitchFamily="34" charset="0"/>
        <a:buChar char="•"/>
        <a:defRPr sz="4410" kern="1200">
          <a:solidFill>
            <a:schemeClr val="tx1"/>
          </a:solidFill>
          <a:latin typeface="+mn-lt"/>
          <a:ea typeface="+mn-ea"/>
          <a:cs typeface="+mn-cs"/>
        </a:defRPr>
      </a:lvl3pPr>
      <a:lvl4pPr marL="2940047" indent="-420007" algn="l" defTabSz="1680027" rtl="0" eaLnBrk="1" latinLnBrk="0" hangingPunct="1">
        <a:spcBef>
          <a:spcPct val="20000"/>
        </a:spcBef>
        <a:buFont typeface="Arial" panose="020B0604020202020204" pitchFamily="34" charset="0"/>
        <a:buChar char="–"/>
        <a:defRPr sz="3675" kern="1200">
          <a:solidFill>
            <a:schemeClr val="tx1"/>
          </a:solidFill>
          <a:latin typeface="+mn-lt"/>
          <a:ea typeface="+mn-ea"/>
          <a:cs typeface="+mn-cs"/>
        </a:defRPr>
      </a:lvl4pPr>
      <a:lvl5pPr marL="3780061" indent="-420007" algn="l" defTabSz="1680027" rtl="0" eaLnBrk="1" latinLnBrk="0" hangingPunct="1">
        <a:spcBef>
          <a:spcPct val="20000"/>
        </a:spcBef>
        <a:buFont typeface="Arial" panose="020B0604020202020204" pitchFamily="34" charset="0"/>
        <a:buChar char="»"/>
        <a:defRPr sz="3675" kern="1200">
          <a:solidFill>
            <a:schemeClr val="tx1"/>
          </a:solidFill>
          <a:latin typeface="+mn-lt"/>
          <a:ea typeface="+mn-ea"/>
          <a:cs typeface="+mn-cs"/>
        </a:defRPr>
      </a:lvl5pPr>
      <a:lvl6pPr marL="4620075" indent="-420007" algn="l" defTabSz="1680027" rtl="0" eaLnBrk="1" latinLnBrk="0" hangingPunct="1">
        <a:spcBef>
          <a:spcPct val="20000"/>
        </a:spcBef>
        <a:buFont typeface="Arial" panose="020B0604020202020204" pitchFamily="34" charset="0"/>
        <a:buChar char="•"/>
        <a:defRPr sz="3675" kern="1200">
          <a:solidFill>
            <a:schemeClr val="tx1"/>
          </a:solidFill>
          <a:latin typeface="+mn-lt"/>
          <a:ea typeface="+mn-ea"/>
          <a:cs typeface="+mn-cs"/>
        </a:defRPr>
      </a:lvl6pPr>
      <a:lvl7pPr marL="5460088" indent="-420007" algn="l" defTabSz="1680027" rtl="0" eaLnBrk="1" latinLnBrk="0" hangingPunct="1">
        <a:spcBef>
          <a:spcPct val="20000"/>
        </a:spcBef>
        <a:buFont typeface="Arial" panose="020B0604020202020204" pitchFamily="34" charset="0"/>
        <a:buChar char="•"/>
        <a:defRPr sz="3675" kern="1200">
          <a:solidFill>
            <a:schemeClr val="tx1"/>
          </a:solidFill>
          <a:latin typeface="+mn-lt"/>
          <a:ea typeface="+mn-ea"/>
          <a:cs typeface="+mn-cs"/>
        </a:defRPr>
      </a:lvl7pPr>
      <a:lvl8pPr marL="6300102" indent="-420007" algn="l" defTabSz="1680027" rtl="0" eaLnBrk="1" latinLnBrk="0" hangingPunct="1">
        <a:spcBef>
          <a:spcPct val="20000"/>
        </a:spcBef>
        <a:buFont typeface="Arial" panose="020B0604020202020204" pitchFamily="34" charset="0"/>
        <a:buChar char="•"/>
        <a:defRPr sz="3675" kern="1200">
          <a:solidFill>
            <a:schemeClr val="tx1"/>
          </a:solidFill>
          <a:latin typeface="+mn-lt"/>
          <a:ea typeface="+mn-ea"/>
          <a:cs typeface="+mn-cs"/>
        </a:defRPr>
      </a:lvl8pPr>
      <a:lvl9pPr marL="7140115" indent="-420007" algn="l" defTabSz="1680027" rtl="0" eaLnBrk="1" latinLnBrk="0" hangingPunct="1">
        <a:spcBef>
          <a:spcPct val="20000"/>
        </a:spcBef>
        <a:buFont typeface="Arial" panose="020B0604020202020204" pitchFamily="34" charset="0"/>
        <a:buChar char="•"/>
        <a:defRPr sz="36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40014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2pPr>
      <a:lvl3pPr marL="1680027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520041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4pPr>
      <a:lvl5pPr marL="3360054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5pPr>
      <a:lvl6pPr marL="4200068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6pPr>
      <a:lvl7pPr marL="5040081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7pPr>
      <a:lvl8pPr marL="5880095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8pPr>
      <a:lvl9pPr marL="6720108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6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6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1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B62557B-8746-65B2-849D-4B14FBC09423}"/>
              </a:ext>
            </a:extLst>
          </p:cNvPr>
          <p:cNvSpPr txBox="1"/>
          <p:nvPr/>
        </p:nvSpPr>
        <p:spPr>
          <a:xfrm>
            <a:off x="12608968" y="130564"/>
            <a:ext cx="1079078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09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en-GB" sz="12000" b="1" dirty="0">
                <a:effectLst>
                  <a:glow rad="2286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Is-7 Ħadd </a:t>
            </a:r>
          </a:p>
          <a:p>
            <a:pPr defTabSz="914309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en-GB" sz="12000" b="1" dirty="0" err="1">
                <a:effectLst>
                  <a:glow rad="2286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tal-Għid</a:t>
            </a:r>
            <a:endParaRPr lang="en-GB" sz="12000" b="1" dirty="0">
              <a:effectLst>
                <a:glow rad="2286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utoShape 4" descr="Priest Hands Giving Wooden Cross Man Sharing Religious Faith Hope Stock  Photo by ©motortion 308905416">
            <a:extLst>
              <a:ext uri="{FF2B5EF4-FFF2-40B4-BE49-F238E27FC236}">
                <a16:creationId xmlns:a16="http://schemas.microsoft.com/office/drawing/2014/main" id="{5F94F8E4-5D9B-2336-9763-44031DDE24E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539635" y="68040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t-MT"/>
          </a:p>
        </p:txBody>
      </p:sp>
      <p:pic>
        <p:nvPicPr>
          <p:cNvPr id="1026" name="Picture 2" descr="Story Pin image">
            <a:extLst>
              <a:ext uri="{FF2B5EF4-FFF2-40B4-BE49-F238E27FC236}">
                <a16:creationId xmlns:a16="http://schemas.microsoft.com/office/drawing/2014/main" id="{1A845AC3-4748-12D1-ABC7-A9CA96687D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608968" cy="1260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55FED38-8929-3F81-999B-53C34EF7CE63}"/>
              </a:ext>
            </a:extLst>
          </p:cNvPr>
          <p:cNvSpPr txBox="1"/>
          <p:nvPr/>
        </p:nvSpPr>
        <p:spPr>
          <a:xfrm>
            <a:off x="12637691" y="4638523"/>
            <a:ext cx="10790782" cy="72481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5500" b="0" i="0" dirty="0">
                <a:solidFill>
                  <a:srgbClr val="1A1A1A"/>
                </a:solidFill>
                <a:effectLst>
                  <a:glow rad="254000">
                    <a:schemeClr val="bg1"/>
                  </a:glow>
                </a:effectLst>
                <a:latin typeface="Merriweather" panose="00000500000000000000" pitchFamily="2" charset="0"/>
              </a:rPr>
              <a:t>Tela’ Alla b’għajat ta’ ferħ.</a:t>
            </a:r>
            <a:endParaRPr lang="en-GB" sz="15500" dirty="0">
              <a:effectLst>
                <a:glow rad="2540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31654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-32313" y="3059634"/>
            <a:ext cx="23399750" cy="648072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Bidu tal-Ktieb</a:t>
            </a:r>
            <a:endParaRPr lang="en-GB" sz="1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tal-Atti tal-Appostli</a:t>
            </a:r>
            <a:endParaRPr lang="en-GB" sz="160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nl-NL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Atti 1:1-11</a:t>
            </a:r>
            <a:endParaRPr lang="en-US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629" y="3666034"/>
            <a:ext cx="23378121" cy="526792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Fl-ewwel rakkont tiegħi, Teofilu, </a:t>
            </a:r>
          </a:p>
        </p:txBody>
      </p:sp>
    </p:spTree>
    <p:extLst>
      <p:ext uri="{BB962C8B-B14F-4D97-AF65-F5344CB8AC3E}">
        <p14:creationId xmlns:p14="http://schemas.microsoft.com/office/powerpoint/2010/main" val="2745796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120AD9-A859-E0E8-1E1B-F51DF33B9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676A652F-5FA5-5465-10C8-8B3FE8569BE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23962"/>
            <a:ext cx="23378121" cy="1257602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tkellimt fuq dak kollu li Ġesù kien għamel u għallem minn mindu beda sal-jum li fih kien meħud fis-sema, </a:t>
            </a:r>
          </a:p>
        </p:txBody>
      </p:sp>
    </p:spTree>
    <p:extLst>
      <p:ext uri="{BB962C8B-B14F-4D97-AF65-F5344CB8AC3E}">
        <p14:creationId xmlns:p14="http://schemas.microsoft.com/office/powerpoint/2010/main" val="38883832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93AA2-CD0C-55A0-1B4D-1E1381117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EEFEE1AC-2FEF-CC9C-4DE7-A139C7EDF02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1629" y="1217762"/>
            <a:ext cx="23378121" cy="1016446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wara li, permezz tal-Ispirtu s-Santu, ta l-ordnijiet tiegħu lill-appostli li hu kien għażel.</a:t>
            </a:r>
          </a:p>
        </p:txBody>
      </p:sp>
    </p:spTree>
    <p:extLst>
      <p:ext uri="{BB962C8B-B14F-4D97-AF65-F5344CB8AC3E}">
        <p14:creationId xmlns:p14="http://schemas.microsoft.com/office/powerpoint/2010/main" val="3405859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B7BBB-5B11-5C91-F35E-C382AA67E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73BAAFBE-4540-EB56-DCF4-D479EC9331B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5672" y="2405894"/>
            <a:ext cx="23378121" cy="778820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Wara l-passjoni tiegħu dehrilhom u tahom ħafna provi li hu ħaj; </a:t>
            </a:r>
          </a:p>
        </p:txBody>
      </p:sp>
    </p:spTree>
    <p:extLst>
      <p:ext uri="{BB962C8B-B14F-4D97-AF65-F5344CB8AC3E}">
        <p14:creationId xmlns:p14="http://schemas.microsoft.com/office/powerpoint/2010/main" val="15082845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A87D3-17E1-D876-0297-F1603B8CD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6C3C47DC-889C-A925-0202-135EBB426B1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0608" y="0"/>
            <a:ext cx="23378121" cy="1259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f’erbgħin jum rawh kemm-il darba u kellimhom fuq </a:t>
            </a:r>
            <a:endParaRPr lang="en-GB" altLang="mt-MT" sz="16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il-ħwejjeġ tas-Saltna ta’ Alla. Meta kien għadu magħhom, </a:t>
            </a:r>
          </a:p>
        </p:txBody>
      </p:sp>
    </p:spTree>
    <p:extLst>
      <p:ext uri="{BB962C8B-B14F-4D97-AF65-F5344CB8AC3E}">
        <p14:creationId xmlns:p14="http://schemas.microsoft.com/office/powerpoint/2010/main" val="2102035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2483B5-940A-733B-1869-7F20603CA9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9DDC5775-E4D1-68F2-F0FF-5A5F4F2AE24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23962"/>
            <a:ext cx="23378121" cy="1257602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ordnalhom biex ma jitilqux minn Ġerusalemm, imma joqogħdu jistennew sa ma sseħħ il-wegħda tal-Missier, </a:t>
            </a:r>
            <a:r>
              <a:rPr lang="mt-MT" altLang="mt-MT" sz="1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“li fuqha” </a:t>
            </a: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– qalilhom – </a:t>
            </a:r>
          </a:p>
        </p:txBody>
      </p:sp>
    </p:spTree>
    <p:extLst>
      <p:ext uri="{BB962C8B-B14F-4D97-AF65-F5344CB8AC3E}">
        <p14:creationId xmlns:p14="http://schemas.microsoft.com/office/powerpoint/2010/main" val="39322823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28CB8-19A0-E02B-49CF-B60CCC934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0770B072-7C0E-5B85-3244-1EE1CE51F07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23962"/>
            <a:ext cx="23378121" cy="1257602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“smajtu x’kont għedtilkom: Ġwanni għammed bl-ilma, imma intom, fi ftit jiem oħra titgħammdu bl-Ispirtu s-Santu”.</a:t>
            </a:r>
          </a:p>
        </p:txBody>
      </p:sp>
    </p:spTree>
    <p:extLst>
      <p:ext uri="{BB962C8B-B14F-4D97-AF65-F5344CB8AC3E}">
        <p14:creationId xmlns:p14="http://schemas.microsoft.com/office/powerpoint/2010/main" val="10134320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1D805F-B180-487C-12E0-9D65191CD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388F07DC-A114-9C4D-9273-CF1D784166C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23962"/>
            <a:ext cx="23378121" cy="1257602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Kif kienu flimkien staqsewh: </a:t>
            </a:r>
            <a:endParaRPr lang="en-GB" altLang="mt-MT" sz="16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“Mulej, hu dan iż-żmien li fih int se terġa’ twaqqaf </a:t>
            </a:r>
            <a:endParaRPr lang="en-GB" altLang="mt-MT" sz="160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is-Saltna ta’ Iżrael?”. </a:t>
            </a:r>
            <a:endParaRPr lang="en-GB" altLang="mt-MT" sz="160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888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8">
            <a:extLst>
              <a:ext uri="{FF2B5EF4-FFF2-40B4-BE49-F238E27FC236}">
                <a16:creationId xmlns:a16="http://schemas.microsoft.com/office/drawing/2014/main" id="{83D6931D-FA7A-0C85-BCF6-6F0D290AA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775" y="1482725"/>
            <a:ext cx="22682200" cy="963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006" tIns="46499" rIns="93006" bIns="46499">
            <a:spAutoFit/>
          </a:bodyPr>
          <a:lstStyle>
            <a:lvl1pPr defTabSz="156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56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56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6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6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68825" indent="-2079625" defTabSz="1560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5026025" indent="-2079625" defTabSz="1560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5483225" indent="-2079625" defTabSz="1560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940425" indent="-2079625" defTabSz="1560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fr-FR" altLang="mt-MT" sz="155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Glorja `l Alla</a:t>
            </a:r>
            <a:r>
              <a:rPr lang="mt-MT" altLang="mt-MT" sz="155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mt-MT" sz="155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fil</a:t>
            </a:r>
            <a:r>
              <a:rPr lang="mt-MT" altLang="mt-MT" sz="155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altLang="mt-MT" sz="155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fr-FR" altLang="ko-KR" sz="155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Gulim" panose="020B0503020000020004" pitchFamily="34" charset="-127"/>
              </a:rPr>
              <a:t>ħoli </a:t>
            </a:r>
            <a:endParaRPr lang="mt-MT" altLang="ko-KR" sz="155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Gulim" panose="020B0503020000020004" pitchFamily="34" charset="-127"/>
            </a:endParaRPr>
          </a:p>
          <a:p>
            <a:pPr algn="ctr">
              <a:defRPr/>
            </a:pPr>
            <a:r>
              <a:rPr lang="fr-FR" altLang="ko-KR" sz="155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Gulim" panose="020B0503020000020004" pitchFamily="34" charset="-127"/>
                <a:cs typeface="Times New Roman" panose="02020603050405020304" pitchFamily="18" charset="0"/>
              </a:rPr>
              <a:t>tas-smewwiet</a:t>
            </a:r>
            <a:r>
              <a:rPr lang="fr-FR" altLang="ko-KR" sz="155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Gulim" panose="020B0503020000020004" pitchFamily="34" charset="-127"/>
              </a:rPr>
              <a:t>,</a:t>
            </a:r>
            <a:r>
              <a:rPr lang="mt-MT" altLang="ko-KR" sz="155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Gulim" panose="020B0503020000020004" pitchFamily="34" charset="-127"/>
              </a:rPr>
              <a:t> </a:t>
            </a:r>
          </a:p>
          <a:p>
            <a:pPr algn="ctr">
              <a:defRPr/>
            </a:pPr>
            <a:r>
              <a:rPr lang="mt-MT" altLang="ko-KR" sz="155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Gulim" panose="020B0503020000020004" pitchFamily="34" charset="-127"/>
              </a:rPr>
              <a:t>u</a:t>
            </a:r>
            <a:r>
              <a:rPr lang="fr-FR" altLang="ko-KR" sz="155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Gulim" panose="020B0503020000020004" pitchFamily="34" charset="-127"/>
              </a:rPr>
              <a:t> paċi fl-art</a:t>
            </a:r>
            <a:r>
              <a:rPr lang="mt-MT" altLang="ko-KR" sz="155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Gulim" panose="020B0503020000020004" pitchFamily="34" charset="-127"/>
              </a:rPr>
              <a:t> </a:t>
            </a:r>
            <a:r>
              <a:rPr lang="fr-FR" altLang="ko-KR" sz="155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Gulim" panose="020B0503020000020004" pitchFamily="34" charset="-127"/>
              </a:rPr>
              <a:t>lill-bnedmin ta’ rieda tajba.</a:t>
            </a:r>
            <a:r>
              <a:rPr lang="mt-MT" altLang="ko-KR" sz="155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Gulim" panose="020B0503020000020004" pitchFamily="34" charset="-127"/>
              </a:rPr>
              <a:t> </a:t>
            </a:r>
            <a:endParaRPr lang="en-GB" altLang="ko-KR" sz="155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Gulim" panose="020B0503020000020004" pitchFamily="34" charset="-127"/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92246-9A51-4562-1443-463D73E8CD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1BE0B503-4D27-EDEC-C6D5-507B3CBFE04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1320" y="4926174"/>
            <a:ext cx="23378121" cy="274764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Hu weġibhom:</a:t>
            </a:r>
          </a:p>
        </p:txBody>
      </p:sp>
    </p:spTree>
    <p:extLst>
      <p:ext uri="{BB962C8B-B14F-4D97-AF65-F5344CB8AC3E}">
        <p14:creationId xmlns:p14="http://schemas.microsoft.com/office/powerpoint/2010/main" val="12768388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67B915-6281-EE0E-87BD-68DBDEE0E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3F931D32-4963-BFD9-7EF1-6E978BFE8A8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217762"/>
            <a:ext cx="23378121" cy="1016446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“Mhijiex biċċa tagħkom li tkunu tafu l-waqt u ż-żmien li l-Missier għażel </a:t>
            </a:r>
            <a:endParaRPr lang="en-GB" altLang="mt-MT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bis-setgħa tiegħu. </a:t>
            </a:r>
          </a:p>
        </p:txBody>
      </p:sp>
    </p:spTree>
    <p:extLst>
      <p:ext uri="{BB962C8B-B14F-4D97-AF65-F5344CB8AC3E}">
        <p14:creationId xmlns:p14="http://schemas.microsoft.com/office/powerpoint/2010/main" val="32493605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17EFC-7D40-0DD3-6CDF-D5767ED25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7D6E5ACB-6C08-EC8F-CF11-3B113E329BB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-12229" y="2441898"/>
            <a:ext cx="23378121" cy="771619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Imma meta jiġi fuqkom </a:t>
            </a:r>
            <a:endParaRPr lang="en-GB" altLang="mt-MT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l-Ispirtu s-Santu, intom tirċievu l-qawwa, </a:t>
            </a:r>
          </a:p>
        </p:txBody>
      </p:sp>
    </p:spTree>
    <p:extLst>
      <p:ext uri="{BB962C8B-B14F-4D97-AF65-F5344CB8AC3E}">
        <p14:creationId xmlns:p14="http://schemas.microsoft.com/office/powerpoint/2010/main" val="19217324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6BA5D-C5C2-D875-14E6-14E90474CA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5838A300-1DBE-5C3C-6451-6DC030BF83D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397782"/>
            <a:ext cx="23378121" cy="980442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tkunu xhieda tiegħi</a:t>
            </a:r>
            <a:r>
              <a:rPr lang="en-GB" alt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alt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f’Ġerusalemm, fil-Lhudija kollha u s-Samarija u sa truf l-art”.</a:t>
            </a:r>
          </a:p>
        </p:txBody>
      </p:sp>
    </p:spTree>
    <p:extLst>
      <p:ext uri="{BB962C8B-B14F-4D97-AF65-F5344CB8AC3E}">
        <p14:creationId xmlns:p14="http://schemas.microsoft.com/office/powerpoint/2010/main" val="12822594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FD90E-B0E0-CD82-D60D-BC76A3DDF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31C2CD1A-65ED-361C-F327-DD891155893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217762"/>
            <a:ext cx="23378121" cy="1016446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Wara li qal dan, huma u jħarsu lejh, kien meħud ’il fuq, u sħaba ħadithulhom minn quddiem għajnejhom. </a:t>
            </a:r>
          </a:p>
        </p:txBody>
      </p:sp>
    </p:spTree>
    <p:extLst>
      <p:ext uri="{BB962C8B-B14F-4D97-AF65-F5344CB8AC3E}">
        <p14:creationId xmlns:p14="http://schemas.microsoft.com/office/powerpoint/2010/main" val="9757892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E18AE-C678-4F8D-91E8-1CD41BC80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8906DE39-8C71-7DC9-F05F-3975B594F72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23962"/>
            <a:ext cx="23378121" cy="1257602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Waqt li kienu b’għajnejhom fis-sema jħarsu lejh sejjer, f’daqqa waħda dehru ħdejhom żewġt irġiel libsin l-abjad, u qalulhom: </a:t>
            </a:r>
            <a:endParaRPr lang="en-GB" altLang="mt-MT" sz="16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9807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F42551-FA63-1B72-3ACC-258798DF5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1A7E7ABB-691D-DDBB-CBBD-D1DC604A4DF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23962"/>
            <a:ext cx="23378121" cy="1257602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“Irġiel tal-Galilija, x’intom tħarsu lejn is-sema? Dan Ġesù, li kien meħud minn magħkom lejn is-sema, għad jerġa’ jiġi kif rajtuh sejjer”.</a:t>
            </a:r>
          </a:p>
        </p:txBody>
      </p:sp>
    </p:spTree>
    <p:extLst>
      <p:ext uri="{BB962C8B-B14F-4D97-AF65-F5344CB8AC3E}">
        <p14:creationId xmlns:p14="http://schemas.microsoft.com/office/powerpoint/2010/main" val="11142917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707706"/>
            <a:ext cx="2339975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en-GB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6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</a:t>
            </a:r>
            <a:r>
              <a:rPr lang="mt-MT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-M</a:t>
            </a:r>
            <a:r>
              <a:rPr lang="en-GB" sz="16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ulej</a:t>
            </a:r>
            <a:endParaRPr lang="mt-MT" sz="1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Aft>
                <a:spcPct val="0"/>
              </a:spcAft>
              <a:defRPr/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oddu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ajr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endParaRPr lang="en-US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4237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3822" y="4859834"/>
            <a:ext cx="22332872" cy="5150973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sv-SE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Tela’ Alla b’għajat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sv-SE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ta’ ferħ.</a:t>
            </a:r>
            <a:endParaRPr lang="en-US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0251" y="611362"/>
            <a:ext cx="18084400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Salm Responsorjali</a:t>
            </a:r>
            <a:endParaRPr lang="en-US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6802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2631" y="1367446"/>
            <a:ext cx="22394488" cy="986509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Popli kollha, ċapċpu jdejkom,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għajtu b’leħen ta’ ferħ lil Alla!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10">
            <a:extLst>
              <a:ext uri="{FF2B5EF4-FFF2-40B4-BE49-F238E27FC236}">
                <a16:creationId xmlns:a16="http://schemas.microsoft.com/office/drawing/2014/main" id="{26E4FD3A-5287-BFEA-0927-DD64B395D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1541463"/>
            <a:ext cx="22755225" cy="963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006" tIns="46499" rIns="93006" bIns="46499">
            <a:spAutoFit/>
          </a:bodyPr>
          <a:lstStyle>
            <a:lvl1pPr defTabSz="156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56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56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6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6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68825" indent="-2079625" defTabSz="1560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5026025" indent="-2079625" defTabSz="1560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5483225" indent="-2079625" defTabSz="1560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940425" indent="-2079625" defTabSz="1560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fr-FR" altLang="ko-KR" sz="155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Gulim" panose="020B0503020000020004" pitchFamily="34" charset="-127"/>
                <a:cs typeface="Times New Roman" panose="02020603050405020304" pitchFamily="18" charset="0"/>
              </a:rPr>
              <a:t>Infaħħruk, inberkuk, nadurawk, nagħtuk ġieh. </a:t>
            </a:r>
          </a:p>
          <a:p>
            <a:pPr algn="ctr">
              <a:defRPr/>
            </a:pPr>
            <a:r>
              <a:rPr lang="fr-FR" altLang="ko-KR" sz="155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Gulim" panose="020B0503020000020004" pitchFamily="34" charset="-127"/>
                <a:cs typeface="Times New Roman" panose="02020603050405020304" pitchFamily="18" charset="0"/>
              </a:rPr>
              <a:t>Inroddulek ħajr għall-glorja kbira tiegħek.</a:t>
            </a:r>
            <a:r>
              <a:rPr lang="mt-MT" altLang="ko-KR" sz="155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Gulim" panose="020B0503020000020004" pitchFamily="34" charset="-127"/>
                <a:cs typeface="Times New Roman" panose="02020603050405020304" pitchFamily="18" charset="0"/>
              </a:rPr>
              <a:t> </a:t>
            </a:r>
            <a:endParaRPr lang="fr-FR" altLang="ko-KR" sz="155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Gulim" panose="020B0503020000020004" pitchFamily="34" charset="-127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68DEAB-F820-C653-8DFC-0D22B86FF0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7B1BC2B6-71ED-37B3-9999-F6C08309F26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02631" y="2555578"/>
            <a:ext cx="22394488" cy="748883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Għax il-Mulej, l-Għoli, hu tal-biża’,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sultan kbir fuq l-art kollha.</a:t>
            </a:r>
          </a:p>
        </p:txBody>
      </p:sp>
    </p:spTree>
    <p:extLst>
      <p:ext uri="{BB962C8B-B14F-4D97-AF65-F5344CB8AC3E}">
        <p14:creationId xmlns:p14="http://schemas.microsoft.com/office/powerpoint/2010/main" val="40656270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0623" y="3725708"/>
            <a:ext cx="22538504" cy="514857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sv-SE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Tela’ Alla b’għajat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sv-SE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ta’ ferħ.</a:t>
            </a:r>
          </a:p>
        </p:txBody>
      </p:sp>
    </p:spTree>
    <p:extLst>
      <p:ext uri="{BB962C8B-B14F-4D97-AF65-F5344CB8AC3E}">
        <p14:creationId xmlns:p14="http://schemas.microsoft.com/office/powerpoint/2010/main" val="3678072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8615" y="2489200"/>
            <a:ext cx="22682520" cy="76215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Tela’ Alla b’għajat ta’ ferħ,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il-Mulej bid-daqq </a:t>
            </a:r>
            <a:endParaRPr lang="en-GB" altLang="mt-MT" sz="1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tat-trombi.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0F4BDA-0E71-3DF9-7B7A-5E8DB9346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700A5628-A420-5044-A262-BE7724EAFE1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58615" y="2489200"/>
            <a:ext cx="22682520" cy="76215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Għannu lil Alla, għannu,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għannu lis-sultan tagħna, għannu.</a:t>
            </a:r>
          </a:p>
        </p:txBody>
      </p:sp>
    </p:spTree>
    <p:extLst>
      <p:ext uri="{BB962C8B-B14F-4D97-AF65-F5344CB8AC3E}">
        <p14:creationId xmlns:p14="http://schemas.microsoft.com/office/powerpoint/2010/main" val="10186228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0623" y="3689704"/>
            <a:ext cx="22538504" cy="522058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sv-SE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Tela’ Alla b’għajat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sv-SE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ta’ ferħ.</a:t>
            </a:r>
          </a:p>
        </p:txBody>
      </p:sp>
    </p:spTree>
    <p:extLst>
      <p:ext uri="{BB962C8B-B14F-4D97-AF65-F5344CB8AC3E}">
        <p14:creationId xmlns:p14="http://schemas.microsoft.com/office/powerpoint/2010/main" val="15373017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8615" y="1244600"/>
            <a:ext cx="22682520" cy="101107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Għax Alla s-sultan tal-art kollha: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għannulu bis-sengħa għanja sabiħa.</a:t>
            </a:r>
          </a:p>
        </p:txBody>
      </p:sp>
    </p:spTree>
    <p:extLst>
      <p:ext uri="{BB962C8B-B14F-4D97-AF65-F5344CB8AC3E}">
        <p14:creationId xmlns:p14="http://schemas.microsoft.com/office/powerpoint/2010/main" val="1098180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DCE15-631F-7496-B578-8CCDE6ED80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9A9BED94-86FC-04E9-8CB5-BD4C029711B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58615" y="1244600"/>
            <a:ext cx="22682520" cy="101107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Isaltan Alla fuq il-ġnus kollha,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joqgħod Alla fuq it-tron imqaddes tiegħu.</a:t>
            </a:r>
          </a:p>
        </p:txBody>
      </p:sp>
    </p:spTree>
    <p:extLst>
      <p:ext uri="{BB962C8B-B14F-4D97-AF65-F5344CB8AC3E}">
        <p14:creationId xmlns:p14="http://schemas.microsoft.com/office/powerpoint/2010/main" val="10088788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0623" y="3617696"/>
            <a:ext cx="22538504" cy="536459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sv-SE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Tela’ Alla b’għajat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sv-SE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ta’ ferħ.</a:t>
            </a:r>
          </a:p>
        </p:txBody>
      </p:sp>
    </p:spTree>
    <p:extLst>
      <p:ext uri="{BB962C8B-B14F-4D97-AF65-F5344CB8AC3E}">
        <p14:creationId xmlns:p14="http://schemas.microsoft.com/office/powerpoint/2010/main" val="33181280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023630"/>
            <a:ext cx="23399750" cy="655272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Qari mill-Ittra</a:t>
            </a:r>
            <a:endParaRPr lang="en-GB" sz="1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it-IT" sz="1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lil-Lhud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Lhud 9:24-28; 10:19-23</a:t>
            </a:r>
            <a:endParaRPr lang="en-US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2051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79314"/>
            <a:ext cx="23399750" cy="121693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Kristu ma daħalx f’santwarju magħmul b’idejn il-bnedmin li hu biss xbieha tas-santwarju veru, imma daħal fis-sema stess, </a:t>
            </a:r>
          </a:p>
        </p:txBody>
      </p:sp>
    </p:spTree>
    <p:extLst>
      <p:ext uri="{BB962C8B-B14F-4D97-AF65-F5344CB8AC3E}">
        <p14:creationId xmlns:p14="http://schemas.microsoft.com/office/powerpoint/2010/main" val="3355792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4">
            <a:extLst>
              <a:ext uri="{FF2B5EF4-FFF2-40B4-BE49-F238E27FC236}">
                <a16:creationId xmlns:a16="http://schemas.microsoft.com/office/drawing/2014/main" id="{0B17D9EE-CB1E-820E-C277-FECB2B7EF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" y="2602907"/>
            <a:ext cx="21856700" cy="7249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006" tIns="46499" rIns="93006" bIns="46499">
            <a:spAutoFit/>
          </a:bodyPr>
          <a:lstStyle/>
          <a:p>
            <a:pPr algn="ctr" defTabSz="156090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 Alla, </a:t>
            </a:r>
            <a:endParaRPr lang="mt-MT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Sultan tas-sema,  </a:t>
            </a:r>
          </a:p>
          <a:p>
            <a:pPr algn="ctr" defTabSz="156090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Alla Missier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tista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kollox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43DDCD-DC20-DFF4-251D-64E629877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52357D18-F5B5-B6BE-A76C-983B9CCA7AB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79314"/>
            <a:ext cx="23399750" cy="121693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biex issa jidher għalina quddiem Alla. U daħal hemm mhux biex minn żmien għal żmien joffri lilu nnifsu</a:t>
            </a:r>
          </a:p>
        </p:txBody>
      </p:sp>
    </p:spTree>
    <p:extLst>
      <p:ext uri="{BB962C8B-B14F-4D97-AF65-F5344CB8AC3E}">
        <p14:creationId xmlns:p14="http://schemas.microsoft.com/office/powerpoint/2010/main" val="140624009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4BE60-4CDC-BD8A-16CB-35AA69F99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6C0FBD00-2DF0-DD1C-C88C-8AF8767AE8E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295438"/>
            <a:ext cx="23399750" cy="1000911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bħalma l-qassis il-kbir jidħol kull sena </a:t>
            </a:r>
            <a:endParaRPr lang="en-GB" altLang="mt-MT" sz="16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fis-santwarju biex joffri demm ħaddieħor. </a:t>
            </a:r>
          </a:p>
        </p:txBody>
      </p:sp>
    </p:spTree>
    <p:extLst>
      <p:ext uri="{BB962C8B-B14F-4D97-AF65-F5344CB8AC3E}">
        <p14:creationId xmlns:p14="http://schemas.microsoft.com/office/powerpoint/2010/main" val="10555324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9EBEE-692A-4D51-4042-622FD12DF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990F4685-5513-8EFE-3E1B-6FC01AFC990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3635" y="2411562"/>
            <a:ext cx="23399750" cy="777686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Li kieku kien hekk, kien ikollu jbati ħafna drabi sa mill-ħolqien tad-dinja. </a:t>
            </a:r>
          </a:p>
        </p:txBody>
      </p:sp>
    </p:spTree>
    <p:extLst>
      <p:ext uri="{BB962C8B-B14F-4D97-AF65-F5344CB8AC3E}">
        <p14:creationId xmlns:p14="http://schemas.microsoft.com/office/powerpoint/2010/main" val="335193734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00D90-3BE2-4BE3-C321-A61D971B6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34C63DB0-DCCE-645E-EFAE-D8C84D1B637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79314"/>
            <a:ext cx="23399750" cy="121693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Iżda issa deher darba għal dejjem, meta waslet il-milja taż-żminijiet, biex ineħħi </a:t>
            </a:r>
            <a:endParaRPr lang="en-GB" altLang="mt-MT" sz="16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d-dnub bis-sagrifiċċju tiegħu nnifsu. </a:t>
            </a:r>
          </a:p>
        </p:txBody>
      </p:sp>
    </p:spTree>
    <p:extLst>
      <p:ext uri="{BB962C8B-B14F-4D97-AF65-F5344CB8AC3E}">
        <p14:creationId xmlns:p14="http://schemas.microsoft.com/office/powerpoint/2010/main" val="17213026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C7499-3373-60FB-48A8-7D6533A0E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C9D91192-69E0-5FC5-2C74-6E13D15DCE4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79314"/>
            <a:ext cx="23399750" cy="121693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U kif hu miktub </a:t>
            </a:r>
            <a:endParaRPr lang="en-GB" altLang="mt-MT" sz="16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għall-bnedmin li għandhom imutu darba biss, u wara dan isir il-ġudizzju, hekk ukoll Kristu, </a:t>
            </a:r>
          </a:p>
        </p:txBody>
      </p:sp>
    </p:spTree>
    <p:extLst>
      <p:ext uri="{BB962C8B-B14F-4D97-AF65-F5344CB8AC3E}">
        <p14:creationId xmlns:p14="http://schemas.microsoft.com/office/powerpoint/2010/main" val="242454253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E3114-ED9D-1B69-1496-71FB1419C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42FFFBEA-2BD1-386B-2632-301D72961E3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79314"/>
            <a:ext cx="23399750" cy="121693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wara li offra lilu nnifsu darba biss biex jitgħabba bid-dnubiet tal-kotra, għad jerġa’ jidher darb’oħra, mhux biex ineħħi d-dnubiet, </a:t>
            </a:r>
          </a:p>
        </p:txBody>
      </p:sp>
    </p:spTree>
    <p:extLst>
      <p:ext uri="{BB962C8B-B14F-4D97-AF65-F5344CB8AC3E}">
        <p14:creationId xmlns:p14="http://schemas.microsoft.com/office/powerpoint/2010/main" val="5655774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4F5F2A-DCE8-9D93-B55B-E277C29A9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E693AE4D-8400-C91A-4762-D737DA96165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0811" y="2411562"/>
            <a:ext cx="23399750" cy="777686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imma biex isalva lil dawk li qegħdin jistennewh </a:t>
            </a:r>
            <a:endParaRPr lang="en-GB" altLang="mt-MT" sz="16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bil-ħerqa.</a:t>
            </a:r>
          </a:p>
        </p:txBody>
      </p:sp>
    </p:spTree>
    <p:extLst>
      <p:ext uri="{BB962C8B-B14F-4D97-AF65-F5344CB8AC3E}">
        <p14:creationId xmlns:p14="http://schemas.microsoft.com/office/powerpoint/2010/main" val="220764619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CBFEA-EBE3-15C1-150A-BFF4DD4D4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EF1F0C28-7563-4403-F8BD-85430436165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79314"/>
            <a:ext cx="23399750" cy="121693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Ladarba, ħuti, għandna </a:t>
            </a:r>
            <a:endParaRPr lang="en-GB" altLang="mt-MT" sz="16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l-fiduċja li nidħlu </a:t>
            </a:r>
            <a:endParaRPr lang="en-GB" altLang="mt-MT" sz="16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fis-Santwarju bis-saħħa </a:t>
            </a:r>
            <a:endParaRPr lang="en-GB" altLang="mt-MT" sz="16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tad-demm ta’ Ġesù billi ngħaddu mit-triq, </a:t>
            </a:r>
            <a:endParaRPr lang="en-GB" altLang="mt-MT" sz="16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64294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E46A8-32AE-98A9-8FD5-F492BF5B3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97F49AE5-AE53-7F61-AD6F-34E5DC3694A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2411562"/>
            <a:ext cx="23399750" cy="777686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ġdida u ħajja, li hu fetħilna ’l ġewwa mill-velu, li hu </a:t>
            </a:r>
            <a:endParaRPr lang="en-GB" altLang="mt-MT" sz="16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l-ġisem tiegħu stess; </a:t>
            </a:r>
            <a:endParaRPr lang="en-GB" altLang="mt-MT" sz="16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78953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2F5EE-D41B-E866-1D76-65C2BDC9C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0F7CF07C-3F4E-11DC-BED3-A20FE82CEF6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79314"/>
            <a:ext cx="23399750" cy="121693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u ladarba għandna dan </a:t>
            </a:r>
            <a:endParaRPr lang="en-GB" altLang="mt-MT" sz="16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il-qassis il-kbir imqiegħed fuq il-familja ta’ Alla, ejjew nersqu b’qalb sinċiera u b’fidi sħiħa, </a:t>
            </a:r>
            <a:endParaRPr lang="en-GB" altLang="mt-MT" sz="16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177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4">
            <a:extLst>
              <a:ext uri="{FF2B5EF4-FFF2-40B4-BE49-F238E27FC236}">
                <a16:creationId xmlns:a16="http://schemas.microsoft.com/office/drawing/2014/main" id="{DAA8FC44-7B84-DA34-331D-EAF55F638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" y="1541463"/>
            <a:ext cx="21856700" cy="963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006" tIns="46499" rIns="93006" bIns="46499">
            <a:spAutoFit/>
          </a:bodyPr>
          <a:lstStyle/>
          <a:p>
            <a:pPr algn="ctr" defTabSz="156090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Iben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waħdieni, </a:t>
            </a:r>
            <a:endParaRPr lang="mt-MT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ù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Kristu,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Alla, 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Ħaruf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ta’ Alla, Bin il-Missier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endParaRPr lang="fr-FR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DB183-2E65-C4B3-582D-49563C103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F543D8E3-EE6B-BDE0-CF82-2488200BAE3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2591582"/>
            <a:ext cx="23399750" cy="741682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bi qlubna mnaddfin minn kuxjenza ħażina u l-ġisem tagħna maħsul b’ilma safi. </a:t>
            </a:r>
          </a:p>
        </p:txBody>
      </p:sp>
    </p:spTree>
    <p:extLst>
      <p:ext uri="{BB962C8B-B14F-4D97-AF65-F5344CB8AC3E}">
        <p14:creationId xmlns:p14="http://schemas.microsoft.com/office/powerpoint/2010/main" val="118787816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269C0-03BF-B4DA-758A-CF32A8160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5B39E6E0-1CFA-AFDF-8495-C2DDB80D153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295438"/>
            <a:ext cx="23399750" cy="1000911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Inżommu sħiħ fl-istqarrija qawwija tat-tama tagħna, għax ta’ kelmtu huwa dak li għamlilna l-wegħda.</a:t>
            </a:r>
          </a:p>
        </p:txBody>
      </p:sp>
    </p:spTree>
    <p:extLst>
      <p:ext uri="{BB962C8B-B14F-4D97-AF65-F5344CB8AC3E}">
        <p14:creationId xmlns:p14="http://schemas.microsoft.com/office/powerpoint/2010/main" val="102917005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707706"/>
            <a:ext cx="2339975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en-GB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6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</a:t>
            </a:r>
            <a:r>
              <a:rPr lang="mt-MT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-M</a:t>
            </a:r>
            <a:r>
              <a:rPr lang="en-GB" sz="16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ulej</a:t>
            </a:r>
            <a:endParaRPr lang="mt-MT" sz="1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Aft>
                <a:spcPct val="0"/>
              </a:spcAft>
              <a:defRPr/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oddu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ajr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endParaRPr lang="en-US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57138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00BB175-B155-652F-C36B-24AA21D89750}"/>
              </a:ext>
            </a:extLst>
          </p:cNvPr>
          <p:cNvSpPr txBox="1"/>
          <p:nvPr/>
        </p:nvSpPr>
        <p:spPr>
          <a:xfrm>
            <a:off x="75" y="3791615"/>
            <a:ext cx="2339975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Hallelujah. </a:t>
            </a:r>
          </a:p>
          <a:p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Hallelujah.</a:t>
            </a:r>
          </a:p>
        </p:txBody>
      </p:sp>
    </p:spTree>
    <p:extLst>
      <p:ext uri="{BB962C8B-B14F-4D97-AF65-F5344CB8AC3E}">
        <p14:creationId xmlns:p14="http://schemas.microsoft.com/office/powerpoint/2010/main" val="369955745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0623" y="0"/>
            <a:ext cx="22538504" cy="1259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Morru agħmlu dixxipli mill-ġnus kollha, </a:t>
            </a:r>
            <a:endParaRPr lang="en-GB" altLang="mt-MT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jgħid il-Mulej.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Jiena magħkom dejjem, sal-aħħar taż-żmien.</a:t>
            </a:r>
            <a:endParaRPr lang="mt-MT" altLang="mt-MT" sz="145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8811B-8C9E-43FC-50AD-A3C32E5E3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6D70780-AD4D-B6D5-8FF9-440626DF7649}"/>
              </a:ext>
            </a:extLst>
          </p:cNvPr>
          <p:cNvSpPr txBox="1"/>
          <p:nvPr/>
        </p:nvSpPr>
        <p:spPr>
          <a:xfrm>
            <a:off x="75" y="3791615"/>
            <a:ext cx="2339975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Hallelujah.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Hallelujah.</a:t>
            </a:r>
          </a:p>
        </p:txBody>
      </p:sp>
    </p:spTree>
    <p:extLst>
      <p:ext uri="{BB962C8B-B14F-4D97-AF65-F5344CB8AC3E}">
        <p14:creationId xmlns:p14="http://schemas.microsoft.com/office/powerpoint/2010/main" val="155638519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715137"/>
            <a:ext cx="23399750" cy="9169714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6000" b="1" dirty="0">
                <a:latin typeface="Times New Roman" pitchFamily="18" charset="0"/>
                <a:cs typeface="Times New Roman" pitchFamily="18" charset="0"/>
              </a:rPr>
              <a:t>Qari mill-Evanġel</a:t>
            </a:r>
            <a:r>
              <a:rPr lang="en-GB" sz="16000" b="1" dirty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mt-MT" sz="16000" b="1" dirty="0">
                <a:latin typeface="Times New Roman" pitchFamily="18" charset="0"/>
                <a:cs typeface="Times New Roman" pitchFamily="18" charset="0"/>
              </a:rPr>
              <a:t>u skont </a:t>
            </a:r>
            <a:endParaRPr lang="en-GB" sz="160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San </a:t>
            </a:r>
            <a:r>
              <a:rPr lang="en-GB" sz="1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Luqa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Lq 24:46-53</a:t>
            </a:r>
            <a:endParaRPr lang="en-GB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GB" sz="160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R:/ Glorja </a:t>
            </a:r>
            <a:r>
              <a:rPr lang="en-GB" sz="160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lilek</a:t>
            </a:r>
            <a:r>
              <a:rPr lang="en-GB" sz="160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Mulej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46521" y="3599694"/>
            <a:ext cx="22306708" cy="5400600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6000" dirty="0">
                <a:latin typeface="Times New Roman" pitchFamily="18" charset="0"/>
                <a:cs typeface="Times New Roman" pitchFamily="18" charset="0"/>
              </a:rPr>
              <a:t>F’dak iż-żmien, Ġesù qal lid-dixxipli tiegħu: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E133E-B73F-7EF4-8991-754CF7B7E1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>
            <a:extLst>
              <a:ext uri="{FF2B5EF4-FFF2-40B4-BE49-F238E27FC236}">
                <a16:creationId xmlns:a16="http://schemas.microsoft.com/office/drawing/2014/main" id="{BA3E658B-18DB-717F-EF48-2FF9D22AABF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46521" y="2411562"/>
            <a:ext cx="22306708" cy="7776864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“Hekk kien miktub, li </a:t>
            </a:r>
            <a:endParaRPr lang="en-GB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l-Messija jbati u fit-tielet jum iqum mill-imwiet, </a:t>
            </a:r>
          </a:p>
        </p:txBody>
      </p:sp>
    </p:spTree>
    <p:extLst>
      <p:ext uri="{BB962C8B-B14F-4D97-AF65-F5344CB8AC3E}">
        <p14:creationId xmlns:p14="http://schemas.microsoft.com/office/powerpoint/2010/main" val="207854807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0BC9A-1534-02D9-77C7-4DAF86A0A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>
            <a:extLst>
              <a:ext uri="{FF2B5EF4-FFF2-40B4-BE49-F238E27FC236}">
                <a16:creationId xmlns:a16="http://schemas.microsoft.com/office/drawing/2014/main" id="{2A5D4798-9D52-0EDA-29FC-91AFCF0A96B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07306"/>
            <a:ext cx="23399750" cy="12420674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li l-indiema għall-maħfra tad-dnubiet tixxandar f’ismu lill-ġnus kollha, ibda minn Ġerusalemm. Intom xhud ta’ dan. </a:t>
            </a:r>
            <a:endParaRPr lang="en-GB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058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0316E3B-EF20-9368-BCC9-51DDC0A5654A}"/>
              </a:ext>
            </a:extLst>
          </p:cNvPr>
          <p:cNvSpPr/>
          <p:nvPr/>
        </p:nvSpPr>
        <p:spPr>
          <a:xfrm>
            <a:off x="430213" y="328613"/>
            <a:ext cx="22539325" cy="12020550"/>
          </a:xfrm>
          <a:prstGeom prst="rect">
            <a:avLst/>
          </a:prstGeom>
        </p:spPr>
        <p:txBody>
          <a:bodyPr lIns="93006" tIns="46499" rIns="93006" bIns="46499">
            <a:spAutoFit/>
          </a:bodyPr>
          <a:lstStyle/>
          <a:p>
            <a:pPr algn="ctr" defTabSz="1560903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d-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0903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endParaRPr lang="mt-MT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</a:p>
          <a:p>
            <a:pPr algn="ctr" defTabSz="1560903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mt-MT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ilqa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 t-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talb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tagħna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709F6F-5A96-71C8-4227-D9F73437A8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>
            <a:extLst>
              <a:ext uri="{FF2B5EF4-FFF2-40B4-BE49-F238E27FC236}">
                <a16:creationId xmlns:a16="http://schemas.microsoft.com/office/drawing/2014/main" id="{728F99EC-4717-F35F-2A72-2E6069A339B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2555578"/>
            <a:ext cx="23399750" cy="7488832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jiena, araw, nibgħat fuqkom lil dak li wiegħed Missieri. </a:t>
            </a:r>
            <a:endParaRPr lang="mt-MT" sz="16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18140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69949-DD7D-4AF1-F0A4-BCCB5AA99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>
            <a:extLst>
              <a:ext uri="{FF2B5EF4-FFF2-40B4-BE49-F238E27FC236}">
                <a16:creationId xmlns:a16="http://schemas.microsoft.com/office/drawing/2014/main" id="{3834487C-2086-0922-BCBD-55323BC533E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295438"/>
            <a:ext cx="23399750" cy="10009112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Imma intom ibqgħu </a:t>
            </a:r>
            <a:endParaRPr lang="en-GB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fil-belt, sa ma Alla jkun libbiskom bil-qawwa tiegħu”.</a:t>
            </a:r>
          </a:p>
        </p:txBody>
      </p:sp>
    </p:spTree>
    <p:extLst>
      <p:ext uri="{BB962C8B-B14F-4D97-AF65-F5344CB8AC3E}">
        <p14:creationId xmlns:p14="http://schemas.microsoft.com/office/powerpoint/2010/main" val="331590831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D987AF-326D-5DA8-316F-1038F3445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>
            <a:extLst>
              <a:ext uri="{FF2B5EF4-FFF2-40B4-BE49-F238E27FC236}">
                <a16:creationId xmlns:a16="http://schemas.microsoft.com/office/drawing/2014/main" id="{636E0CBD-8FB0-7A8B-C587-1C44EE276AA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07306"/>
            <a:ext cx="23399750" cy="12420674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6000" dirty="0">
                <a:latin typeface="Times New Roman" pitchFamily="18" charset="0"/>
                <a:cs typeface="Times New Roman" pitchFamily="18" charset="0"/>
              </a:rPr>
              <a:t>Imbagħad ħadhom sa ħdejn Betanja, u rafa’ jdejh u berikhom. U ġara li, huwa u jberikhom, infired minnhom u kien meħud fis-sema. </a:t>
            </a:r>
          </a:p>
        </p:txBody>
      </p:sp>
    </p:spTree>
    <p:extLst>
      <p:ext uri="{BB962C8B-B14F-4D97-AF65-F5344CB8AC3E}">
        <p14:creationId xmlns:p14="http://schemas.microsoft.com/office/powerpoint/2010/main" val="26208718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D9AE72-5DD2-F2DF-9F55-467A56F74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>
            <a:extLst>
              <a:ext uri="{FF2B5EF4-FFF2-40B4-BE49-F238E27FC236}">
                <a16:creationId xmlns:a16="http://schemas.microsoft.com/office/drawing/2014/main" id="{D158B669-9C31-70BF-D1F3-3C31CAF7DA2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07306"/>
            <a:ext cx="23399750" cy="12420674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6000" spc="-300" dirty="0">
                <a:latin typeface="Times New Roman" pitchFamily="18" charset="0"/>
                <a:cs typeface="Times New Roman" pitchFamily="18" charset="0"/>
              </a:rPr>
              <a:t>Huma nxteħtu fl-art jagħtuh qima, u mimlijin b’ferħ kbir reġgħu lura lejn Ġerusalemm, </a:t>
            </a:r>
            <a:r>
              <a:rPr lang="mt-MT" sz="16000" dirty="0">
                <a:latin typeface="Times New Roman" pitchFamily="18" charset="0"/>
                <a:cs typeface="Times New Roman" pitchFamily="18" charset="0"/>
              </a:rPr>
              <a:t>u qagħdu l-ħin kollu </a:t>
            </a:r>
            <a:endParaRPr lang="en-GB" sz="16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6000" dirty="0">
                <a:latin typeface="Times New Roman" pitchFamily="18" charset="0"/>
                <a:cs typeface="Times New Roman" pitchFamily="18" charset="0"/>
              </a:rPr>
              <a:t>fit-tempju jbierku lil Alla.</a:t>
            </a:r>
          </a:p>
        </p:txBody>
      </p:sp>
    </p:spTree>
    <p:extLst>
      <p:ext uri="{BB962C8B-B14F-4D97-AF65-F5344CB8AC3E}">
        <p14:creationId xmlns:p14="http://schemas.microsoft.com/office/powerpoint/2010/main" val="112907637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791615"/>
            <a:ext cx="2339975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6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tal-Mulej</a:t>
            </a:r>
            <a:endParaRPr lang="en-GB" sz="1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Tif</a:t>
            </a: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Kristu</a:t>
            </a:r>
            <a:endParaRPr lang="en-US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13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8CB6FA-F846-C003-17B5-915351836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342847F-2232-06C2-DA61-EE415B4A382A}"/>
              </a:ext>
            </a:extLst>
          </p:cNvPr>
          <p:cNvSpPr txBox="1"/>
          <p:nvPr/>
        </p:nvSpPr>
        <p:spPr>
          <a:xfrm>
            <a:off x="12608968" y="130564"/>
            <a:ext cx="1079078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1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Is-7 Ħadd </a:t>
            </a:r>
          </a:p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1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tal-Għid</a:t>
            </a:r>
            <a:endParaRPr kumimoji="0" lang="en-GB" sz="1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2286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" name="AutoShape 4" descr="Priest Hands Giving Wooden Cross Man Sharing Religious Faith Hope Stock  Photo by ©motortion 308905416">
            <a:extLst>
              <a:ext uri="{FF2B5EF4-FFF2-40B4-BE49-F238E27FC236}">
                <a16:creationId xmlns:a16="http://schemas.microsoft.com/office/drawing/2014/main" id="{6B8A8BB6-606B-B836-0E8B-23CD7F03891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539635" y="68040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mt-MT" sz="13498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altese Times Roman" pitchFamily="18" charset="0"/>
              <a:ea typeface="+mn-ea"/>
              <a:cs typeface="+mn-cs"/>
            </a:endParaRPr>
          </a:p>
        </p:txBody>
      </p:sp>
      <p:pic>
        <p:nvPicPr>
          <p:cNvPr id="1026" name="Picture 2" descr="Story Pin image">
            <a:extLst>
              <a:ext uri="{FF2B5EF4-FFF2-40B4-BE49-F238E27FC236}">
                <a16:creationId xmlns:a16="http://schemas.microsoft.com/office/drawing/2014/main" id="{5173DD8F-F14A-49E2-FD0B-9909D140F2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608968" cy="1260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825125B-A296-E7A7-3B6B-ED3E50683F7D}"/>
              </a:ext>
            </a:extLst>
          </p:cNvPr>
          <p:cNvSpPr txBox="1"/>
          <p:nvPr/>
        </p:nvSpPr>
        <p:spPr>
          <a:xfrm>
            <a:off x="12637691" y="4638523"/>
            <a:ext cx="10790782" cy="72481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55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>
                  <a:glow rad="254000">
                    <a:srgbClr val="FFFFFF"/>
                  </a:glow>
                </a:effectLst>
                <a:uLnTx/>
                <a:uFillTx/>
                <a:latin typeface="Merriweather" panose="00000500000000000000" pitchFamily="2" charset="0"/>
                <a:ea typeface="+mn-ea"/>
                <a:cs typeface="+mn-cs"/>
              </a:rPr>
              <a:t>Tela’ Alla b’għajat ta’ ferħ.</a:t>
            </a:r>
            <a:endParaRPr kumimoji="0" lang="en-GB" sz="15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254000">
                  <a:srgbClr val="FFFFFF"/>
                </a:glow>
              </a:effectLst>
              <a:uLnTx/>
              <a:uFillTx/>
              <a:latin typeface="Maltese Times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788042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9"/>
          <p:cNvSpPr>
            <a:spLocks noChangeArrowheads="1"/>
          </p:cNvSpPr>
          <p:nvPr/>
        </p:nvSpPr>
        <p:spPr bwMode="auto">
          <a:xfrm>
            <a:off x="394619" y="81988"/>
            <a:ext cx="22682520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Jiena nemmen f’All</a:t>
            </a:r>
            <a:r>
              <a:rPr kumimoji="0" lang="en-GB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 </a:t>
            </a:r>
            <a:r>
              <a:rPr kumimoji="0" lang="mt-MT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wieħed, il-Missier li jista’ kollox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</a:t>
            </a:r>
            <a:r>
              <a:rPr kumimoji="0" lang="mt-MT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li ħalaq is-sema u </a:t>
            </a:r>
            <a:endParaRPr kumimoji="0" lang="en-GB" altLang="en-US" sz="15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l-art, dak kollu li jidher u dak li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ma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jidhirx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endParaRPr kumimoji="0" lang="mt-MT" altLang="en-US" sz="15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808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7" y="290656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U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f’Mulej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wieħed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Ġesù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Kristu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Iben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waħdieni ta’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Alla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</a:t>
            </a:r>
          </a:p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imnissel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mill-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Missier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qabel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kull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żmien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endParaRPr kumimoji="0" lang="mt-MT" altLang="en-US" sz="15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7105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7" y="257983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Alla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minn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Alla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dawl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minn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dawl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Alla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veru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minn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Alla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veru,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imnissel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mhux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magħmul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natura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waħda</a:t>
            </a:r>
            <a:r>
              <a:rPr kumimoji="0" lang="mt-MT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mt-MT" altLang="en-US" sz="15500" b="0" i="0" u="none" strike="noStrike" kern="1200" cap="none" spc="-15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</a:t>
            </a:r>
            <a:r>
              <a:rPr kumimoji="0" lang="en-US" altLang="en-US" sz="15500" b="0" i="0" u="none" strike="noStrike" kern="1200" cap="none" spc="-15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al-</a:t>
            </a:r>
            <a:r>
              <a:rPr kumimoji="0" lang="en-US" altLang="en-US" sz="15500" b="0" i="0" u="none" strike="noStrike" kern="1200" cap="none" spc="-15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Missier</a:t>
            </a:r>
            <a:r>
              <a:rPr kumimoji="0" lang="en-US" altLang="en-US" sz="15500" b="0" i="0" u="none" strike="noStrike" kern="1200" cap="none" spc="-15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mt-MT" altLang="en-US" sz="15500" b="0" i="0" u="none" strike="noStrike" kern="1200" cap="none" spc="-15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u </a:t>
            </a:r>
            <a:r>
              <a:rPr kumimoji="0" lang="en-US" altLang="en-US" sz="15500" b="0" i="0" u="none" strike="noStrike" kern="1200" cap="none" spc="-15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bih</a:t>
            </a:r>
            <a:r>
              <a:rPr kumimoji="0" lang="en-US" altLang="en-US" sz="15500" b="0" i="0" u="none" strike="noStrike" kern="1200" cap="none" spc="-15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-15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sar</a:t>
            </a:r>
            <a:r>
              <a:rPr kumimoji="0" lang="mt-MT" altLang="en-US" sz="15500" b="0" i="0" u="none" strike="noStrike" kern="1200" cap="none" spc="-15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-15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kollox</a:t>
            </a:r>
            <a:r>
              <a:rPr kumimoji="0" lang="en-US" altLang="en-US" sz="15500" b="0" i="0" u="none" strike="noStrike" kern="1200" cap="none" spc="-15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r>
              <a:rPr kumimoji="0" lang="en-US" altLang="en-US" sz="15500" b="0" i="0" u="none" strike="noStrike" kern="1200" cap="none" spc="-15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365955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9"/>
          <p:cNvSpPr>
            <a:spLocks noChangeArrowheads="1"/>
          </p:cNvSpPr>
          <p:nvPr/>
        </p:nvSpPr>
        <p:spPr bwMode="auto">
          <a:xfrm>
            <a:off x="322611" y="239975"/>
            <a:ext cx="22754528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Niżel mis-smewwiet għalina </a:t>
            </a:r>
          </a:p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l-bnedmin u għall-fidwa</a:t>
            </a:r>
          </a:p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tagħna. 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U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ħa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l-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ġisem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mt-MT" altLang="en-US" sz="15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bis-se</a:t>
            </a:r>
            <a:r>
              <a:rPr kumimoji="0" lang="mt-MT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għa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tal-Ispirtu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s-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Santu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minn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Marija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Verġni</a:t>
            </a:r>
            <a:endParaRPr kumimoji="0" lang="mt-MT" altLang="en-US" sz="15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04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>
            <a:extLst>
              <a:ext uri="{FF2B5EF4-FFF2-40B4-BE49-F238E27FC236}">
                <a16:creationId xmlns:a16="http://schemas.microsoft.com/office/drawing/2014/main" id="{FF99D8D1-C4EA-2734-C637-F0A1EB3C7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2676525"/>
            <a:ext cx="22682200" cy="724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006" tIns="46499" rIns="93006" bIns="46499">
            <a:spAutoFit/>
          </a:bodyPr>
          <a:lstStyle/>
          <a:p>
            <a:pPr algn="ctr" defTabSz="1560903">
              <a:defRPr/>
            </a:pP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qiegħed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fuq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il-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lemin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tal-Missier, </a:t>
            </a:r>
            <a:endParaRPr lang="mt-MT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>
              <a:defRPr/>
            </a:pP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3" y="239975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u sar bniedem. Sallbuh għalina, bata taħt Ponzju Pilatu, miet u difnuh, u </a:t>
            </a:r>
          </a:p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fit-tielet jum qam minn bejn l-imwiet, skont</a:t>
            </a:r>
            <a:endParaRPr kumimoji="0" lang="mt-MT" altLang="en-US" sz="15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7530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3" y="329991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il-Kotba mqaddsa, </a:t>
            </a:r>
          </a:p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u tela’ s-sema, u qieghed fuq</a:t>
            </a:r>
          </a:p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il-lemin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tal-Missier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U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għandu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jerġa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jiġi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bil-glorja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biex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jagħmel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ħaqq</a:t>
            </a:r>
            <a:endParaRPr kumimoji="0" lang="mt-MT" altLang="en-US" sz="15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0346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3" y="329991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mill-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ħajjin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u mill-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mejtin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u s-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saltna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tiegħu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ma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jkollhiex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tmiem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U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fl-Ispirtu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s-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Santu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Mulej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li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jagħti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l-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ħajja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li </a:t>
            </a:r>
            <a:r>
              <a:rPr kumimoji="0" lang="en-US" altLang="en-US" sz="15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ġej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fi-FI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mill-Missier u mill-Iben:</a:t>
            </a:r>
            <a:r>
              <a:rPr kumimoji="0" lang="en-US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785851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1" y="1483291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li Hu meqjum u mweġġah flimkien mal-Missier u </a:t>
            </a:r>
          </a:p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mal-Iben. Hu li tkellem b’fomm il-profeti.</a:t>
            </a:r>
          </a:p>
        </p:txBody>
      </p:sp>
    </p:spTree>
    <p:extLst>
      <p:ext uri="{BB962C8B-B14F-4D97-AF65-F5344CB8AC3E}">
        <p14:creationId xmlns:p14="http://schemas.microsoft.com/office/powerpoint/2010/main" val="227939143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1" y="1483291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U fi Knisja waħda, qaddisa, kattolika, appostolika. </a:t>
            </a:r>
          </a:p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Nistqarr magħmudija waħda </a:t>
            </a:r>
          </a:p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għall-maħfra tad-dnubiet. </a:t>
            </a:r>
          </a:p>
        </p:txBody>
      </p:sp>
    </p:spTree>
    <p:extLst>
      <p:ext uri="{BB962C8B-B14F-4D97-AF65-F5344CB8AC3E}">
        <p14:creationId xmlns:p14="http://schemas.microsoft.com/office/powerpoint/2010/main" val="266099252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1" y="2411562"/>
            <a:ext cx="22754527" cy="72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U nistenna l-qawma </a:t>
            </a:r>
          </a:p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mill-imwiet, u l-ħajja </a:t>
            </a:r>
          </a:p>
          <a:p>
            <a:pPr marL="0" marR="0" lvl="0" indent="0" algn="ctr" defTabSz="168002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en-US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taż-żmien li ġej. Ammen.</a:t>
            </a:r>
            <a:endParaRPr kumimoji="0" lang="en-US" altLang="en-US" sz="9921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43541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78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7946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>
            <a:extLst>
              <a:ext uri="{FF2B5EF4-FFF2-40B4-BE49-F238E27FC236}">
                <a16:creationId xmlns:a16="http://schemas.microsoft.com/office/drawing/2014/main" id="{A7DFFEA7-25C4-3E6B-268F-3B6EB7FE5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250825"/>
            <a:ext cx="22682200" cy="1202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006" tIns="46499" rIns="93006" bIns="46499">
            <a:spAutoFit/>
          </a:bodyPr>
          <a:lstStyle/>
          <a:p>
            <a:pPr algn="ctr" defTabSz="1560903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Għaliex Int waħdek 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q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addis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Int waħdek Mulej, </a:t>
            </a:r>
          </a:p>
          <a:p>
            <a:pPr algn="ctr" defTabSz="1560903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waħdek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l’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għol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</a:p>
          <a:p>
            <a:pPr algn="ctr" defTabSz="1560903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Ġesu’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Kristu, ma’ 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Ispirtu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0903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Santu</a:t>
            </a:r>
            <a:endParaRPr lang="fr-FR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>
            <a:extLst>
              <a:ext uri="{FF2B5EF4-FFF2-40B4-BE49-F238E27FC236}">
                <a16:creationId xmlns:a16="http://schemas.microsoft.com/office/drawing/2014/main" id="{F49C7896-D2C4-E5E1-625F-A602EC70E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2674938"/>
            <a:ext cx="22682200" cy="725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006" tIns="46499" rIns="93006" bIns="46499">
            <a:spAutoFit/>
          </a:bodyPr>
          <a:lstStyle/>
          <a:p>
            <a:pPr algn="ctr" defTabSz="1560903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fil-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glorja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tal-Missier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endParaRPr lang="fr-FR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tal-Missier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Alla,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men.</a:t>
            </a:r>
          </a:p>
        </p:txBody>
      </p:sp>
    </p:spTree>
  </p:cSld>
  <p:clrMapOvr>
    <a:masterClrMapping/>
  </p:clrMapOvr>
  <p:transition/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</TotalTime>
  <Words>1178</Words>
  <Application>Microsoft Office PowerPoint</Application>
  <PresentationFormat>Custom</PresentationFormat>
  <Paragraphs>169</Paragraphs>
  <Slides>77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77</vt:i4>
      </vt:variant>
    </vt:vector>
  </HeadingPairs>
  <TitlesOfParts>
    <vt:vector size="91" baseType="lpstr">
      <vt:lpstr>Arial</vt:lpstr>
      <vt:lpstr>Calibri</vt:lpstr>
      <vt:lpstr>Consolas</vt:lpstr>
      <vt:lpstr>Corbel</vt:lpstr>
      <vt:lpstr>Maltese Times Roman</vt:lpstr>
      <vt:lpstr>Merriweather</vt:lpstr>
      <vt:lpstr>Times New Roman</vt:lpstr>
      <vt:lpstr>Wingdings</vt:lpstr>
      <vt:lpstr>Wingdings 2</vt:lpstr>
      <vt:lpstr>Wingdings 3</vt:lpstr>
      <vt:lpstr>Default Design</vt:lpstr>
      <vt:lpstr>13_Default Design</vt:lpstr>
      <vt:lpstr>3_Metro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Alfred Caruana</dc:creator>
  <cp:lastModifiedBy>Alfred Caruan a</cp:lastModifiedBy>
  <cp:revision>75</cp:revision>
  <dcterms:created xsi:type="dcterms:W3CDTF">2011-05-17T18:28:43Z</dcterms:created>
  <dcterms:modified xsi:type="dcterms:W3CDTF">2025-04-30T03:43:26Z</dcterms:modified>
</cp:coreProperties>
</file>