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4305" r:id="rId9"/>
  </p:sldMasterIdLst>
  <p:notesMasterIdLst>
    <p:notesMasterId r:id="rId75"/>
  </p:notesMasterIdLst>
  <p:sldIdLst>
    <p:sldId id="971" r:id="rId10"/>
    <p:sldId id="998" r:id="rId11"/>
    <p:sldId id="1084" r:id="rId12"/>
    <p:sldId id="1085" r:id="rId13"/>
    <p:sldId id="1086" r:id="rId14"/>
    <p:sldId id="1087" r:id="rId15"/>
    <p:sldId id="1088" r:id="rId16"/>
    <p:sldId id="1071" r:id="rId17"/>
    <p:sldId id="917" r:id="rId18"/>
    <p:sldId id="292" r:id="rId19"/>
    <p:sldId id="719" r:id="rId20"/>
    <p:sldId id="1113" r:id="rId21"/>
    <p:sldId id="1114" r:id="rId22"/>
    <p:sldId id="1136" r:id="rId23"/>
    <p:sldId id="1116" r:id="rId24"/>
    <p:sldId id="1115" r:id="rId25"/>
    <p:sldId id="1117" r:id="rId26"/>
    <p:sldId id="1137" r:id="rId27"/>
    <p:sldId id="293" r:id="rId28"/>
    <p:sldId id="294" r:id="rId29"/>
    <p:sldId id="273" r:id="rId30"/>
    <p:sldId id="1118" r:id="rId31"/>
    <p:sldId id="1119" r:id="rId32"/>
    <p:sldId id="274" r:id="rId33"/>
    <p:sldId id="985" r:id="rId34"/>
    <p:sldId id="287" r:id="rId35"/>
    <p:sldId id="315" r:id="rId36"/>
    <p:sldId id="316" r:id="rId37"/>
    <p:sldId id="803" r:id="rId38"/>
    <p:sldId id="804" r:id="rId39"/>
    <p:sldId id="1120" r:id="rId40"/>
    <p:sldId id="1121" r:id="rId41"/>
    <p:sldId id="1122" r:id="rId42"/>
    <p:sldId id="1123" r:id="rId43"/>
    <p:sldId id="1125" r:id="rId44"/>
    <p:sldId id="1124" r:id="rId45"/>
    <p:sldId id="1126" r:id="rId46"/>
    <p:sldId id="808" r:id="rId47"/>
    <p:sldId id="787" r:id="rId48"/>
    <p:sldId id="295" r:id="rId49"/>
    <p:sldId id="788" r:id="rId50"/>
    <p:sldId id="296" r:id="rId51"/>
    <p:sldId id="277" r:id="rId52"/>
    <p:sldId id="1127" r:id="rId53"/>
    <p:sldId id="1128" r:id="rId54"/>
    <p:sldId id="1129" r:id="rId55"/>
    <p:sldId id="1130" r:id="rId56"/>
    <p:sldId id="1131" r:id="rId57"/>
    <p:sldId id="1132" r:id="rId58"/>
    <p:sldId id="1133" r:id="rId59"/>
    <p:sldId id="1134" r:id="rId60"/>
    <p:sldId id="1135" r:id="rId61"/>
    <p:sldId id="618" r:id="rId62"/>
    <p:sldId id="1138" r:id="rId63"/>
    <p:sldId id="1073" r:id="rId64"/>
    <p:sldId id="1074" r:id="rId65"/>
    <p:sldId id="1075" r:id="rId66"/>
    <p:sldId id="1076" r:id="rId67"/>
    <p:sldId id="1077" r:id="rId68"/>
    <p:sldId id="1078" r:id="rId69"/>
    <p:sldId id="1079" r:id="rId70"/>
    <p:sldId id="1080" r:id="rId71"/>
    <p:sldId id="1081" r:id="rId72"/>
    <p:sldId id="1082" r:id="rId73"/>
    <p:sldId id="1083" r:id="rId74"/>
  </p:sldIdLst>
  <p:sldSz cx="23399750" cy="12599988"/>
  <p:notesSz cx="6858000" cy="9144000"/>
  <p:embeddedFontLst>
    <p:embeddedFont>
      <p:font typeface="Consolas" panose="020B0609020204030204" pitchFamily="49" charset="0"/>
      <p:regular r:id="rId76"/>
      <p:bold r:id="rId77"/>
      <p:italic r:id="rId78"/>
      <p:boldItalic r:id="rId79"/>
    </p:embeddedFont>
    <p:embeddedFont>
      <p:font typeface="Corbel" panose="020B0503020204020204" pitchFamily="34" charset="0"/>
      <p:regular r:id="rId80"/>
      <p:bold r:id="rId81"/>
      <p:italic r:id="rId82"/>
      <p:boldItalic r:id="rId83"/>
    </p:embeddedFont>
    <p:embeddedFont>
      <p:font typeface="Franklin Gothic Book" panose="020B0503020102020204" pitchFamily="34" charset="0"/>
      <p:regular r:id="rId84"/>
      <p:italic r:id="rId85"/>
    </p:embeddedFont>
    <p:embeddedFont>
      <p:font typeface="Maltese Times Roman" panose="02027200000000000000"/>
      <p:regular r:id="rId86"/>
      <p:bold r:id="rId87"/>
      <p:italic r:id="rId88"/>
      <p:boldItalic r:id="rId89"/>
    </p:embeddedFont>
    <p:embeddedFont>
      <p:font typeface="Wingdings 2" panose="05020102010507070707" pitchFamily="18" charset="2"/>
      <p:regular r:id="rId90"/>
    </p:embeddedFont>
    <p:embeddedFont>
      <p:font typeface="Wingdings 3" panose="05040102010807070707" pitchFamily="18" charset="2"/>
      <p:regular r:id="rId9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613"/>
    <a:srgbClr val="FFEAA7"/>
    <a:srgbClr val="0000CC"/>
    <a:srgbClr val="996633"/>
    <a:srgbClr val="333300"/>
    <a:srgbClr val="6633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711" autoAdjust="0"/>
  </p:normalViewPr>
  <p:slideViewPr>
    <p:cSldViewPr>
      <p:cViewPr varScale="1">
        <p:scale>
          <a:sx n="31" d="100"/>
          <a:sy n="31" d="100"/>
        </p:scale>
        <p:origin x="114" y="816"/>
      </p:cViewPr>
      <p:guideLst>
        <p:guide orient="horz" pos="3969"/>
        <p:guide pos="7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9.fntdata"/><Relationship Id="rId89" Type="http://schemas.openxmlformats.org/officeDocument/2006/relationships/font" Target="fonts/font14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5.fntdata"/><Relationship Id="rId95" Type="http://schemas.openxmlformats.org/officeDocument/2006/relationships/tableStyles" Target="tableStyles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1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font" Target="fonts/font12.fntdata"/><Relationship Id="rId61" Type="http://schemas.openxmlformats.org/officeDocument/2006/relationships/slide" Target="slides/slide52.xml"/><Relationship Id="rId82" Type="http://schemas.openxmlformats.org/officeDocument/2006/relationships/font" Target="fonts/font7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AD430-60A0-17DB-977C-A9E356ED5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D0CD2CD-F72B-D3D2-5FAF-C534137728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E0F734D4-06A1-8F10-CCD2-DA08E5CA8E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02B4855-7E52-D771-4046-EE439E1311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6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DF25-8ECC-FEB4-203E-816AD4F9C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CC453EE-5597-65F6-BDE3-DFF5832A12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B72D4E9-0DE1-2001-6D49-7B6C7C8AAE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78B5116-7EB6-ADD1-D979-AFACC7B8D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12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A0B03-12C9-3B3E-0742-33083E64E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34A08DB-D891-0EA9-6CCE-7BCE1BC662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4C97C160-700F-89E9-57F4-411CF79CD4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345EF85-631F-A4B1-94A3-9E76BD060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68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01281-F01E-F193-572B-8528F4E7A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7E4D0F5-9B8A-B746-F23D-F027BC10B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8ED7A2D-4AD8-9D80-9BD5-24CE9F1764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EBA29EC-9410-7E2E-B978-CD6D114BC1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92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DCD15-0BB6-130C-6D01-02CF4BE48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EFF17F1-65B4-4887-A10F-28BBFC6BD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796265C-2012-A79E-70C5-7BB3935E9B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9B7B994-75C5-EB9D-2E68-B3A02A9B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05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F3DA6-C732-529E-4D9D-267924152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0B579E04-F82F-A898-E5DD-A90EB486EF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D84F95F0-D9FF-D195-A130-4DDE509099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C2FFA07-B836-E6E8-ECBC-A17751E2D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2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6374B-B317-ADE6-1C22-F71111112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8237181-9897-64AF-A43D-ACD5CC88CA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5943FA93-A39E-4066-6FA8-45B4A998DC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5B5D66F-F3DA-74D6-6F9C-A4CF285A0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1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B5B5B-B299-9425-E42D-08AB23142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B155890-EA50-13A9-36F0-0557184EE1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C68B4E63-79D6-DA54-1D77-5CF84CBBB8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8F0FAA7-255B-FC1D-B030-5FAE83445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11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55DC-6648-C133-4DDD-4C589A917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F2548D6-4336-4E50-CCBB-A73573DA4C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FE42501-5780-34CF-E5AE-266CF4FE9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D324985-07F4-F7AF-2E01-CDE3130AAE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8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4/30/2025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09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883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4986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850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55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267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294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58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330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738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2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4/30/2025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A3EC-12A9-4F78-96C4-88B75DBB07AF}" type="datetimeFigureOut">
              <a:rPr lang="en-GB" smtClean="0"/>
              <a:pPr/>
              <a:t>30/04/2025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EC3-39B8-48DA-A35E-BB4ED0C3D4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defTabSz="1680027" rtl="0" eaLnBrk="1" latinLnBrk="0" hangingPunct="1"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10" indent="-630010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Reflections...: Reflection for May ...">
            <a:extLst>
              <a:ext uri="{FF2B5EF4-FFF2-40B4-BE49-F238E27FC236}">
                <a16:creationId xmlns:a16="http://schemas.microsoft.com/office/drawing/2014/main" id="{91410D5E-AE94-6CDF-3DF8-18ABD42A8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067" y="1589222"/>
            <a:ext cx="8972460" cy="9423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C4F6EA-E65E-247E-F9ED-418D6E4386A7}"/>
              </a:ext>
            </a:extLst>
          </p:cNvPr>
          <p:cNvSpPr txBox="1"/>
          <p:nvPr/>
        </p:nvSpPr>
        <p:spPr>
          <a:xfrm>
            <a:off x="322611" y="98296"/>
            <a:ext cx="1353954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0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Missier nitolbok biex inkunu ħaġa waħda</a:t>
            </a:r>
          </a:p>
        </p:txBody>
      </p:sp>
    </p:spTree>
    <p:extLst>
      <p:ext uri="{BB962C8B-B14F-4D97-AF65-F5344CB8AC3E}">
        <p14:creationId xmlns:p14="http://schemas.microsoft.com/office/powerpoint/2010/main" val="34592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22778" y="2985335"/>
            <a:ext cx="20609135" cy="6706593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tal-Atti tal-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Atti 7, 55-60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latin typeface="Times New Roman" pitchFamily="18" charset="0"/>
              </a:rPr>
              <a:t>F’dak iż-żmien, Stiefnu, 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mimli</a:t>
            </a:r>
            <a:r>
              <a:rPr lang="en-US" altLang="en-US" sz="16000" dirty="0">
                <a:latin typeface="Times New Roman" pitchFamily="18" charset="0"/>
              </a:rPr>
              <a:t> bl-</a:t>
            </a:r>
            <a:r>
              <a:rPr lang="en-US" altLang="en-US" sz="16000" dirty="0" err="1">
                <a:latin typeface="Times New Roman" pitchFamily="18" charset="0"/>
              </a:rPr>
              <a:t>Ispirtu</a:t>
            </a:r>
            <a:r>
              <a:rPr lang="en-US" altLang="en-US" sz="16000" dirty="0">
                <a:latin typeface="Times New Roman" pitchFamily="18" charset="0"/>
              </a:rPr>
              <a:t> s-Santu u </a:t>
            </a:r>
            <a:r>
              <a:rPr lang="en-US" altLang="en-US" sz="16000" dirty="0" err="1">
                <a:latin typeface="Times New Roman" pitchFamily="18" charset="0"/>
              </a:rPr>
              <a:t>b’għajnejh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fis-sema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l-</a:t>
            </a:r>
            <a:r>
              <a:rPr lang="en-US" altLang="en-US" sz="16000" dirty="0" err="1">
                <a:latin typeface="Times New Roman" pitchFamily="18" charset="0"/>
              </a:rPr>
              <a:t>glorja</a:t>
            </a:r>
            <a:r>
              <a:rPr lang="en-US" altLang="en-US" sz="16000" dirty="0">
                <a:latin typeface="Times New Roman" pitchFamily="18" charset="0"/>
              </a:rPr>
              <a:t> ta’ Alla u lil Ġesù </a:t>
            </a:r>
            <a:r>
              <a:rPr lang="en-US" altLang="en-US" sz="16000" spc="-300" dirty="0">
                <a:latin typeface="Times New Roman" pitchFamily="18" charset="0"/>
              </a:rPr>
              <a:t>qiegħed fuq il-</a:t>
            </a:r>
            <a:r>
              <a:rPr lang="en-US" altLang="en-US" sz="16000" spc="-300" dirty="0" err="1">
                <a:latin typeface="Times New Roman" pitchFamily="18" charset="0"/>
              </a:rPr>
              <a:t>lemin</a:t>
            </a:r>
            <a:r>
              <a:rPr lang="en-US" altLang="en-US" sz="16000" spc="-300" dirty="0">
                <a:latin typeface="Times New Roman" pitchFamily="18" charset="0"/>
              </a:rPr>
              <a:t> ta’ Alla.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731CF-51F0-DADD-C5F5-0A5E291ED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21C92BE2-37ED-EFBC-5EB8-23119D70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09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: </a:t>
            </a:r>
            <a:endParaRPr lang="mt-MT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qiegħed 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nara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miftuħ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lil Bin il-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Alla.”</a:t>
            </a:r>
          </a:p>
        </p:txBody>
      </p:sp>
    </p:spTree>
    <p:extLst>
      <p:ext uri="{BB962C8B-B14F-4D97-AF65-F5344CB8AC3E}">
        <p14:creationId xmlns:p14="http://schemas.microsoft.com/office/powerpoint/2010/main" val="375584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852FA-E07F-2D7B-20B6-364668F7F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454A89B-988D-79E3-6A80-DFA6061DD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huma </a:t>
            </a:r>
            <a:r>
              <a:rPr lang="en-US" altLang="en-US" sz="16000" dirty="0" err="1">
                <a:latin typeface="Times New Roman" pitchFamily="18" charset="0"/>
              </a:rPr>
              <a:t>nfexxew</a:t>
            </a:r>
            <a:r>
              <a:rPr lang="en-US" altLang="en-US" sz="16000" dirty="0">
                <a:latin typeface="Times New Roman" pitchFamily="18" charset="0"/>
              </a:rPr>
              <a:t> jgħajtu kemm </a:t>
            </a:r>
            <a:r>
              <a:rPr lang="en-US" altLang="en-US" sz="16000" dirty="0" err="1">
                <a:latin typeface="Times New Roman" pitchFamily="18" charset="0"/>
              </a:rPr>
              <a:t>jifilħu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jsoddu</a:t>
            </a:r>
            <a:r>
              <a:rPr lang="en-US" altLang="en-US" sz="16000" dirty="0">
                <a:latin typeface="Times New Roman" pitchFamily="18" charset="0"/>
              </a:rPr>
              <a:t> widnejhom.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9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B169-9FC7-33F1-7F9D-E0DC60498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663927B6-A963-696F-B470-D12524812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Imbagħad </a:t>
            </a:r>
            <a:r>
              <a:rPr lang="en-US" altLang="en-US" sz="16000" dirty="0" err="1">
                <a:latin typeface="Times New Roman" pitchFamily="18" charset="0"/>
              </a:rPr>
              <a:t>intefgħu</a:t>
            </a:r>
            <a:r>
              <a:rPr lang="en-US" altLang="en-US" sz="16000" dirty="0">
                <a:latin typeface="Times New Roman" pitchFamily="18" charset="0"/>
              </a:rPr>
              <a:t> fuqu </a:t>
            </a:r>
            <a:r>
              <a:rPr lang="en-US" altLang="en-US" sz="16000" dirty="0" err="1">
                <a:latin typeface="Times New Roman" pitchFamily="18" charset="0"/>
              </a:rPr>
              <a:t>lkoll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f’daqqa</a:t>
            </a:r>
            <a:r>
              <a:rPr lang="en-US" altLang="en-US" sz="16000" dirty="0">
                <a:latin typeface="Times New Roman" pitchFamily="18" charset="0"/>
              </a:rPr>
              <a:t>, kaxkruh ’il barra mill-belt</a:t>
            </a:r>
            <a:r>
              <a:rPr lang="mt-MT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qabdu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jħaġġruh</a:t>
            </a:r>
            <a:r>
              <a:rPr lang="en-US" altLang="en-US" sz="16000" dirty="0">
                <a:latin typeface="Times New Roman" pitchFamily="18" charset="0"/>
              </a:rPr>
              <a:t>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2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48BAD-20DE-2A53-B446-4127162D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98EC255-1129-7424-AC66-14BB61618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Ix-</a:t>
            </a:r>
            <a:r>
              <a:rPr lang="en-US" altLang="en-US" sz="16000" dirty="0" err="1">
                <a:latin typeface="Times New Roman" pitchFamily="18" charset="0"/>
              </a:rPr>
              <a:t>xhieda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qiegħdu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ħwejjiġhom</a:t>
            </a:r>
            <a:r>
              <a:rPr lang="en-US" altLang="en-US" sz="16000" dirty="0">
                <a:latin typeface="Times New Roman" pitchFamily="18" charset="0"/>
              </a:rPr>
              <a:t> f’riġlejn </a:t>
            </a:r>
            <a:r>
              <a:rPr lang="en-US" altLang="en-US" sz="16000" dirty="0" err="1">
                <a:latin typeface="Times New Roman" pitchFamily="18" charset="0"/>
              </a:rPr>
              <a:t>żagħżugħ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jismu</a:t>
            </a:r>
            <a:r>
              <a:rPr lang="en-US" altLang="en-US" sz="16000" dirty="0">
                <a:latin typeface="Times New Roman" pitchFamily="18" charset="0"/>
              </a:rPr>
              <a:t> Sawl.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5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1816F-1C62-9906-E7EE-88B0E9A3A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5B24BFB-8ACE-0485-C12B-062F0E5DE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783" y="1274149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Lil </a:t>
            </a:r>
            <a:r>
              <a:rPr lang="en-US" altLang="en-US" sz="16000" dirty="0" err="1">
                <a:latin typeface="Times New Roman" pitchFamily="18" charset="0"/>
              </a:rPr>
              <a:t>Stiefnu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qabdu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jħaġġruh</a:t>
            </a:r>
            <a:endParaRPr lang="en-US" altLang="en-US" sz="16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huwa u </a:t>
            </a:r>
            <a:r>
              <a:rPr lang="en-US" altLang="en-US" sz="16000" dirty="0" err="1">
                <a:latin typeface="Times New Roman" pitchFamily="18" charset="0"/>
              </a:rPr>
              <a:t>jitlob</a:t>
            </a:r>
            <a:r>
              <a:rPr lang="en-US" altLang="en-US" sz="16000" dirty="0">
                <a:latin typeface="Times New Roman" pitchFamily="18" charset="0"/>
              </a:rPr>
              <a:t> u jgħid: 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 Ġesù, 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ilqa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r-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ruħ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tiegħi.” </a:t>
            </a:r>
            <a:endParaRPr lang="mt-MT" altLang="en-US" sz="16000" b="1" i="1" dirty="0">
              <a:solidFill>
                <a:srgbClr val="392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39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3F082-5374-9D65-1FA1-2EDB37829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241A8AE-F9A0-90B4-FE42-CE55F5319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Imbagħad </a:t>
            </a:r>
            <a:r>
              <a:rPr lang="en-US" altLang="en-US" sz="16000" dirty="0" err="1">
                <a:latin typeface="Times New Roman" pitchFamily="18" charset="0"/>
              </a:rPr>
              <a:t>niżel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għarkubbtejh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għajjat</a:t>
            </a:r>
            <a:r>
              <a:rPr lang="en-US" altLang="en-US" sz="16000" dirty="0">
                <a:latin typeface="Times New Roman" pitchFamily="18" charset="0"/>
              </a:rPr>
              <a:t> b’leħen </a:t>
            </a:r>
            <a:r>
              <a:rPr lang="en-US" altLang="en-US" sz="16000" dirty="0" err="1">
                <a:latin typeface="Times New Roman" pitchFamily="18" charset="0"/>
              </a:rPr>
              <a:t>għoli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3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4EDD4-D5D0-B7F3-8745-8891A765A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AEA99AD-D671-B2E3-9A0E-AB082541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1132"/>
            <a:ext cx="23399750" cy="943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“Mulej, 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tgħoddhulhomx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 id-</a:t>
            </a:r>
            <a:r>
              <a:rPr lang="en-US" altLang="en-US" sz="16000" b="1" i="1" dirty="0" err="1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dnub</a:t>
            </a:r>
            <a:r>
              <a:rPr lang="en-US" altLang="en-US" sz="16000" b="1" i="1" dirty="0">
                <a:solidFill>
                  <a:srgbClr val="392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 </a:t>
            </a:r>
            <a:endParaRPr lang="mt-MT" altLang="en-US" sz="16000" b="1" i="1" dirty="0">
              <a:solidFill>
                <a:srgbClr val="3926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mt-MT" altLang="en-US" sz="120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kif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 hekk, </a:t>
            </a:r>
            <a:r>
              <a:rPr lang="en-US" altLang="en-US" sz="16000" dirty="0" err="1">
                <a:latin typeface="Times New Roman" pitchFamily="18" charset="0"/>
              </a:rPr>
              <a:t>miet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en-US" altLang="en-US" sz="1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1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139754"/>
            <a:ext cx="22538504" cy="5128852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 isaltan!  </a:t>
            </a:r>
          </a:p>
          <a:p>
            <a:pPr algn="ctr" eaLnBrk="1" hangingPunct="1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taqbeż l-art bil-ferħ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826667" y="0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504461"/>
            <a:ext cx="2204845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isaltan!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taqbeż l-art bil-ferħ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jifirħu l-ħafna gzejjer!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CAC9F-51D8-9CED-8711-13FBE3780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7D0F013E-5E83-70F7-9BE0-49E9A2BC9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6" y="2555578"/>
            <a:ext cx="2204845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 u l-ħaqq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is-sisien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tat-tron tiegħu.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92A4F-F081-6F57-DE2D-279B2C4A9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>
            <a:extLst>
              <a:ext uri="{FF2B5EF4-FFF2-40B4-BE49-F238E27FC236}">
                <a16:creationId xmlns:a16="http://schemas.microsoft.com/office/drawing/2014/main" id="{C1D8D555-DD85-36E6-4E6F-661C8A0A5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55" y="3635698"/>
            <a:ext cx="2196244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Il-Mulej </a:t>
            </a:r>
            <a:r>
              <a:rPr kumimoji="0" lang="en-US" sz="153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isaltan</a:t>
            </a:r>
            <a:r>
              <a:rPr kumimoji="0" lang="en-US" sz="15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Ħa </a:t>
            </a:r>
            <a:r>
              <a:rPr kumimoji="0" lang="en-US" sz="153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taqbeż</a:t>
            </a:r>
            <a:r>
              <a:rPr kumimoji="0" lang="en-US" sz="153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l-art </a:t>
            </a:r>
            <a:r>
              <a:rPr kumimoji="0" lang="en-US" sz="153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bil-ferħ</a:t>
            </a:r>
            <a:endParaRPr kumimoji="0" lang="en-US" sz="153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4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574639" y="1274149"/>
            <a:ext cx="22250472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 s-smewwiet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il-gustizzja tiegħu.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 il-popli kollha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s-sebħ tiegħu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533346-E184-AEA3-CFD3-42B511B28985}"/>
              </a:ext>
            </a:extLst>
          </p:cNvPr>
          <p:cNvSpPr txBox="1"/>
          <p:nvPr/>
        </p:nvSpPr>
        <p:spPr>
          <a:xfrm>
            <a:off x="-25255" y="3792409"/>
            <a:ext cx="233997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Quddiemu jinxteħtu l-allat kollha!</a:t>
            </a:r>
            <a:endParaRPr kumimoji="0" lang="en-US" altLang="en-US" sz="1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84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718655" y="3635698"/>
            <a:ext cx="21962440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isaltan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 </a:t>
            </a:r>
          </a:p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taqbeż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l-art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0" y="1273355"/>
            <a:ext cx="233997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int, Mulej, inti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l-Għoli,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’il fuq mill-art kollha,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ogħla ħafna mill-allat.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699940" y="3843290"/>
            <a:ext cx="21999869" cy="491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Il-Mulej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isaltan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!  </a:t>
            </a:r>
          </a:p>
          <a:p>
            <a:pPr algn="ctr" eaLnBrk="1" hangingPunct="1">
              <a:defRPr/>
            </a:pP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taqbeż</a:t>
            </a:r>
            <a:r>
              <a:rPr lang="en-US" sz="15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l-art </a:t>
            </a:r>
            <a:r>
              <a:rPr lang="en-US" sz="15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bil-ferħ</a:t>
            </a:r>
            <a:endParaRPr lang="en-US" sz="15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-8496" y="1811807"/>
            <a:ext cx="23408246" cy="8976374"/>
          </a:xfrm>
        </p:spPr>
        <p:txBody>
          <a:bodyPr anchor="t"/>
          <a:lstStyle/>
          <a:p>
            <a:pPr eaLnBrk="1" hangingPunct="1"/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mt-MT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Apokalissi</a:t>
            </a:r>
            <a:br>
              <a:rPr lang="en-US" altLang="en-US" sz="15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San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Ġwann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1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Apok 22, 12-14.17-20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5770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5514" y="3736362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6000" dirty="0">
                <a:latin typeface="Times New Roman" pitchFamily="18" charset="0"/>
              </a:rPr>
              <a:t>Jien, Ġwanni, smajt leħen jgħidli:</a:t>
            </a:r>
          </a:p>
        </p:txBody>
      </p:sp>
    </p:spTree>
    <p:extLst>
      <p:ext uri="{BB962C8B-B14F-4D97-AF65-F5344CB8AC3E}">
        <p14:creationId xmlns:p14="http://schemas.microsoft.com/office/powerpoint/2010/main" val="32059268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8CE3-75D3-5DF6-537C-28011E2A8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97D8C64E-F27A-595E-62C2-ECC7267D3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“Ara,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dalwaqt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nġib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rrodd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kull wieħed skont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altLang="en-US" sz="160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58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FAB33-D115-E6F3-3BD1-4842801D4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D26FAD5D-BA1F-969A-2B92-29A35AB7C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l-Alfa u l-Omega,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Aħħar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il-Bidu u 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01609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C76E6-11AF-D177-39AA-E1666E308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F0642F48-1EF2-246C-3E71-52546B060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Hienja dawk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jaħslu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lbieshom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sabiex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ikollhom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setgħa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is-siġra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jidħlu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fil-Belt 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bibien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47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EB7A1-0BD7-3265-4C77-B1165C15B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8601E06-F477-23E6-5C4C-25AB8839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Jien, Ġesù,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jixhdilkom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il-ħwejjeġ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dwar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knejjes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altLang="en-US" sz="16000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6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18D5-3F43-954A-D1D2-A83E76ED9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E99DB5BB-D485-2D77-05E1-29096979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602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 r-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Rimja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familja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David, </a:t>
            </a:r>
            <a:endParaRPr lang="mt-MT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Kewkba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tiddi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filgħodu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14948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F9400-CDA7-CF8C-2FFD-683E819E8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9D0127A-E506-DEB2-E4FC-DF851626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spc="-300" dirty="0">
                <a:latin typeface="Times New Roman" pitchFamily="18" charset="0"/>
              </a:rPr>
              <a:t>L-</a:t>
            </a:r>
            <a:r>
              <a:rPr lang="en-US" altLang="en-US" sz="16000" spc="-300" dirty="0" err="1">
                <a:latin typeface="Times New Roman" pitchFamily="18" charset="0"/>
              </a:rPr>
              <a:t>Ispirtu</a:t>
            </a:r>
            <a:r>
              <a:rPr lang="en-US" altLang="en-US" sz="16000" spc="-300" dirty="0">
                <a:latin typeface="Times New Roman" pitchFamily="18" charset="0"/>
              </a:rPr>
              <a:t> u l-</a:t>
            </a:r>
            <a:r>
              <a:rPr lang="en-US" altLang="en-US" sz="16000" spc="-300" dirty="0" err="1">
                <a:latin typeface="Times New Roman" pitchFamily="18" charset="0"/>
              </a:rPr>
              <a:t>Għarusa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jgħidu</a:t>
            </a:r>
            <a:r>
              <a:rPr lang="en-US" altLang="en-US" sz="16000" spc="-300" dirty="0">
                <a:latin typeface="Times New Roman" pitchFamily="18" charset="0"/>
              </a:rPr>
              <a:t>: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“Ejja!”</a:t>
            </a:r>
            <a:r>
              <a:rPr lang="en-US" altLang="en-US" sz="16000" spc="-300" dirty="0">
                <a:latin typeface="Times New Roman" pitchFamily="18" charset="0"/>
              </a:rPr>
              <a:t> Min jisma’, </a:t>
            </a:r>
            <a:r>
              <a:rPr lang="en-US" altLang="en-US" sz="16000" spc="-300" dirty="0" err="1">
                <a:latin typeface="Times New Roman" pitchFamily="18" charset="0"/>
              </a:rPr>
              <a:t>ħa</a:t>
            </a:r>
            <a:r>
              <a:rPr lang="en-US" altLang="en-US" sz="16000" spc="-300" dirty="0">
                <a:latin typeface="Times New Roman" pitchFamily="18" charset="0"/>
              </a:rPr>
              <a:t> jgħid: 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“Ejja!”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dirty="0">
                <a:latin typeface="Times New Roman" pitchFamily="18" charset="0"/>
              </a:rPr>
              <a:t>U min hu </a:t>
            </a:r>
            <a:r>
              <a:rPr lang="en-US" altLang="en-US" sz="16000" dirty="0" err="1">
                <a:latin typeface="Times New Roman" pitchFamily="18" charset="0"/>
              </a:rPr>
              <a:t>bil-għatx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ħa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jiġi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ħa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jieħu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b’xejn</a:t>
            </a:r>
            <a:r>
              <a:rPr lang="en-US" altLang="en-US" sz="16000" dirty="0">
                <a:latin typeface="Times New Roman" pitchFamily="18" charset="0"/>
              </a:rPr>
              <a:t> min </a:t>
            </a:r>
            <a:r>
              <a:rPr lang="en-US" altLang="en-US" sz="16000" dirty="0" err="1">
                <a:latin typeface="Times New Roman" pitchFamily="18" charset="0"/>
              </a:rPr>
              <a:t>irid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ilma</a:t>
            </a:r>
            <a:r>
              <a:rPr lang="en-US" altLang="en-US" sz="16000" dirty="0">
                <a:latin typeface="Times New Roman" pitchFamily="18" charset="0"/>
              </a:rPr>
              <a:t> tal-</a:t>
            </a:r>
            <a:r>
              <a:rPr lang="en-US" altLang="en-US" sz="16000" dirty="0" err="1">
                <a:latin typeface="Times New Roman" pitchFamily="18" charset="0"/>
              </a:rPr>
              <a:t>Ħajja</a:t>
            </a:r>
            <a:r>
              <a:rPr lang="en-US" altLang="en-US" sz="16000" dirty="0">
                <a:latin typeface="Times New Roman" pitchFamily="18" charset="0"/>
              </a:rPr>
              <a:t>.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03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4F61-E8AE-8593-AEED-65740D450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2CD8F11-A221-A001-16C9-24DB5EA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Min qiegħed jagħti </a:t>
            </a:r>
            <a:r>
              <a:rPr lang="en-US" altLang="en-US" sz="16000" dirty="0" err="1">
                <a:latin typeface="Times New Roman" pitchFamily="18" charset="0"/>
              </a:rPr>
              <a:t>xhieda</a:t>
            </a:r>
            <a:r>
              <a:rPr lang="en-US" altLang="en-US" sz="16000" dirty="0">
                <a:latin typeface="Times New Roman" pitchFamily="18" charset="0"/>
              </a:rPr>
              <a:t> ta’ dawn il-ħwejjeġ jgħid: 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“Iva, jien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dalwaqt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!”</a:t>
            </a:r>
            <a:r>
              <a:rPr lang="en-US" altLang="en-US" sz="16000" dirty="0">
                <a:latin typeface="Times New Roman" pitchFamily="18" charset="0"/>
              </a:rPr>
              <a:t> Hekk ikun. Ejja, Mulej Ġesù!</a:t>
            </a:r>
          </a:p>
        </p:txBody>
      </p:sp>
    </p:spTree>
    <p:extLst>
      <p:ext uri="{BB962C8B-B14F-4D97-AF65-F5344CB8AC3E}">
        <p14:creationId xmlns:p14="http://schemas.microsoft.com/office/powerpoint/2010/main" val="2529146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1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Inroddulek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ħajr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għall-glorja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kbira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tiegħek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Alla, Sultan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tas-sema,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 Missier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tista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kollox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3689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Ma nħallikomx iltiema,</a:t>
            </a:r>
            <a:r>
              <a:rPr lang="nl-NL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nl-NL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jgħid il-Mulej;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nerġa’ niġi għandkom,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94619" y="1851230"/>
            <a:ext cx="22610512" cy="88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ann</a:t>
            </a: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17, 20-26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1457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dirty="0">
                <a:latin typeface="Times New Roman" pitchFamily="18" charset="0"/>
              </a:rPr>
              <a:t>F’dak iż-żmien, Ġesù rafa’ għajnejh lejn is-sema, talab u qal:</a:t>
            </a:r>
            <a:endParaRPr lang="en-US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9BC13-4146-7D87-C44B-3F033E79C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4D5B7FC5-B1D6-24E9-AA26-0676BADB9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“M’iniex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nitlob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dawn biss, imma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dawk li għad jemmnu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saħħa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tagħhom;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70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111A3-3568-ABAE-EB8A-E2B034AF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3787738-E88C-D57A-B20E-8F38AE7C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nitolbok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Kif inti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Missier,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96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2DBE2-4747-FD8E-4DE2-447CED13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72AFAB2-B270-1B9C-E051-C581E019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3355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326042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22803-168F-C25B-DE8E-F5074CAAA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2C21FD08-12CB-7CEF-8CC3-0D2EFD17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inti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isiru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għalkollox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41658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1436F-2004-20C5-E3FB-0DF6395DB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B1A8674-3010-5977-E918-DB85FE3E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2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tagħraf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1590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2BB0F-430A-9E52-4CC8-5B7AF84B3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CB823EA-1FA1-4BC4-5B60-2920A8EAE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dawk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fejn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jien,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int, </a:t>
            </a:r>
          </a:p>
        </p:txBody>
      </p:sp>
    </p:spTree>
    <p:extLst>
      <p:ext uri="{BB962C8B-B14F-4D97-AF65-F5344CB8AC3E}">
        <p14:creationId xmlns:p14="http://schemas.microsoft.com/office/powerpoint/2010/main" val="23370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7E5C-7CA3-E03D-23BA-F8AB7E7E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A1A7B5D-3799-1AB8-99E5-B13673F01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sa minn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ħolqien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għarfitekx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158169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D4284-B731-B8D9-9DDB-6CE0D7E47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D5E75627-DCDD-3E97-1EAD-BDFE372D5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298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jien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għaraftek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dawn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għarfu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inti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bgħattni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għarrafthom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għad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ngħarrafhulhom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iżjed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68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B0911-9E3B-2DED-0DF9-779389ACC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0B4F2FB4-DC5F-C9A4-45F8-D82E18BE0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ħabbejtni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80670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D15CE2-5AD6-8481-911C-4B5C737A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Reflections...: Reflection for May ...">
            <a:extLst>
              <a:ext uri="{FF2B5EF4-FFF2-40B4-BE49-F238E27FC236}">
                <a16:creationId xmlns:a16="http://schemas.microsoft.com/office/drawing/2014/main" id="{54E9795A-9055-1D19-3AB4-293B78225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067" y="1589222"/>
            <a:ext cx="8972460" cy="9423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D04D7F-BD68-E61F-858A-0D427BAC15F4}"/>
              </a:ext>
            </a:extLst>
          </p:cNvPr>
          <p:cNvSpPr txBox="1"/>
          <p:nvPr/>
        </p:nvSpPr>
        <p:spPr>
          <a:xfrm>
            <a:off x="322611" y="98296"/>
            <a:ext cx="1353954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20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Missier nitolbok biex inkunu ħaġa waħda</a:t>
            </a:r>
          </a:p>
        </p:txBody>
      </p:sp>
    </p:spTree>
    <p:extLst>
      <p:ext uri="{BB962C8B-B14F-4D97-AF65-F5344CB8AC3E}">
        <p14:creationId xmlns:p14="http://schemas.microsoft.com/office/powerpoint/2010/main" val="5187097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Jiena nemmen f’All</a:t>
            </a:r>
            <a:r>
              <a:rPr kumimoji="0" lang="en-GB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wieħed, il-Missier li jista’ kollox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ħalaq is-sema u </a:t>
            </a:r>
            <a:endParaRPr kumimoji="0" lang="en-GB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l-art, dak kollu li jidher u dak 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jidhirx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f’Mulej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Ġesù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Kristu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Iben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waħdieni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qabel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kull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żmien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dawl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veru,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imnissel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mhux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magħmul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natura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waħda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al-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Missier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bih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sar</a:t>
            </a:r>
            <a:r>
              <a:rPr kumimoji="0" lang="mt-MT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-15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kollox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altLang="en-US" sz="15500" b="0" i="0" u="none" strike="noStrike" kern="12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Niżel mis-smewwiet għalina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l-bnedmin u għall-fidwa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tagħna. 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bis-se</a:t>
            </a: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Marija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Verġni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sar bniedem. Sallbuh għalina, bata taħt Ponzju Pilatu, miet u difnuh,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fit-tielet jum qam minn bejn l-imwiet, skont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il-Kotba mqaddsa,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tela’ s-sema, u qieghed fuq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il-lemin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tal-Missier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għandu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jerġa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bil-glorja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jagħmel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ħaqq</a:t>
            </a:r>
            <a:endParaRPr kumimoji="0" lang="mt-MT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u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mejtin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u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saltna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jkollhiex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tmiem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fl-Ispirtu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Santu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jagħti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ħajja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ġej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mill-Missier u mill-Iben: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 Hu meqjum u mweġġah flimkien mal-Missier u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fi Knisja waħda, qaddisa, kattolika, appostolika.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Nistqarr magħmudija waħda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 nistenna l-qawma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mill-imwiet, u l-ħajja </a:t>
            </a:r>
          </a:p>
          <a:p>
            <a:pPr marL="0" marR="0" lvl="0" indent="0" algn="ctr" defTabSz="16800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taż-żmien li ġej. Ammen.</a:t>
            </a:r>
            <a:endParaRPr kumimoji="0" lang="en-US" altLang="en-US" sz="992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en-US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kumimoji="0" lang="en-US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131313"/>
      </p:ext>
    </p:extLst>
  </p:cSld>
  <p:clrMapOvr>
    <a:masterClrMapping/>
  </p:clrMapOvr>
  <p:transition spd="slow">
    <p:fad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1644</TotalTime>
  <Words>997</Words>
  <Application>Microsoft Office PowerPoint</Application>
  <PresentationFormat>Custom</PresentationFormat>
  <Paragraphs>154</Paragraphs>
  <Slides>65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Wingdings</vt:lpstr>
      <vt:lpstr>Franklin Gothic Book</vt:lpstr>
      <vt:lpstr>Wingdings 2</vt:lpstr>
      <vt:lpstr>Times New Roman</vt:lpstr>
      <vt:lpstr>Arial</vt:lpstr>
      <vt:lpstr>Calibri</vt:lpstr>
      <vt:lpstr>Consolas</vt:lpstr>
      <vt:lpstr>Wingdings 3</vt:lpstr>
      <vt:lpstr>Corbel</vt:lpstr>
      <vt:lpstr>Maltese Times Roman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tal-Atti tal-Appostli Atti 7, 55-60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mill-Ktieb  tal-Apokalissi ta’ San Ġwann Appostlu Apok 22, 12-14.17-20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149</cp:revision>
  <dcterms:created xsi:type="dcterms:W3CDTF">2008-12-28T11:50:57Z</dcterms:created>
  <dcterms:modified xsi:type="dcterms:W3CDTF">2025-04-30T04:21:28Z</dcterms:modified>
</cp:coreProperties>
</file>