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24" r:id="rId2"/>
    <p:sldMasterId id="2147483737" r:id="rId3"/>
    <p:sldMasterId id="2147483749" r:id="rId4"/>
    <p:sldMasterId id="2147483761" r:id="rId5"/>
    <p:sldMasterId id="2147483773" r:id="rId6"/>
    <p:sldMasterId id="2147483785" r:id="rId7"/>
    <p:sldMasterId id="2147483797" r:id="rId8"/>
    <p:sldMasterId id="2147483809" r:id="rId9"/>
    <p:sldMasterId id="2147483821" r:id="rId10"/>
    <p:sldMasterId id="2147483833" r:id="rId11"/>
    <p:sldMasterId id="2147484068" r:id="rId12"/>
    <p:sldMasterId id="2147484080" r:id="rId13"/>
    <p:sldMasterId id="2147484092" r:id="rId14"/>
  </p:sldMasterIdLst>
  <p:sldIdLst>
    <p:sldId id="356" r:id="rId15"/>
    <p:sldId id="978" r:id="rId16"/>
    <p:sldId id="279" r:id="rId17"/>
    <p:sldId id="258" r:id="rId18"/>
    <p:sldId id="982" r:id="rId19"/>
    <p:sldId id="983" r:id="rId20"/>
    <p:sldId id="984" r:id="rId21"/>
    <p:sldId id="985" r:id="rId22"/>
    <p:sldId id="986" r:id="rId23"/>
    <p:sldId id="987" r:id="rId24"/>
    <p:sldId id="988" r:id="rId25"/>
    <p:sldId id="989" r:id="rId26"/>
    <p:sldId id="990" r:id="rId27"/>
    <p:sldId id="991" r:id="rId28"/>
    <p:sldId id="992" r:id="rId29"/>
    <p:sldId id="993" r:id="rId30"/>
    <p:sldId id="994" r:id="rId31"/>
    <p:sldId id="995" r:id="rId32"/>
    <p:sldId id="996" r:id="rId33"/>
    <p:sldId id="281" r:id="rId34"/>
    <p:sldId id="282" r:id="rId35"/>
    <p:sldId id="256" r:id="rId36"/>
    <p:sldId id="283" r:id="rId37"/>
    <p:sldId id="272" r:id="rId38"/>
    <p:sldId id="997" r:id="rId39"/>
    <p:sldId id="307" r:id="rId40"/>
    <p:sldId id="271" r:id="rId41"/>
    <p:sldId id="998" r:id="rId42"/>
    <p:sldId id="308" r:id="rId43"/>
    <p:sldId id="999" r:id="rId44"/>
    <p:sldId id="270" r:id="rId45"/>
    <p:sldId id="309" r:id="rId46"/>
    <p:sldId id="976" r:id="rId47"/>
    <p:sldId id="312" r:id="rId48"/>
    <p:sldId id="977" r:id="rId49"/>
    <p:sldId id="289" r:id="rId50"/>
    <p:sldId id="264" r:id="rId51"/>
    <p:sldId id="1000" r:id="rId52"/>
    <p:sldId id="1001" r:id="rId53"/>
    <p:sldId id="1002" r:id="rId54"/>
    <p:sldId id="1003" r:id="rId55"/>
    <p:sldId id="1004" r:id="rId56"/>
    <p:sldId id="1005" r:id="rId57"/>
    <p:sldId id="1006" r:id="rId58"/>
    <p:sldId id="1007" r:id="rId59"/>
    <p:sldId id="1008" r:id="rId60"/>
    <p:sldId id="1009" r:id="rId61"/>
    <p:sldId id="1010" r:id="rId62"/>
    <p:sldId id="1011" r:id="rId63"/>
    <p:sldId id="1012" r:id="rId64"/>
    <p:sldId id="1013" r:id="rId65"/>
    <p:sldId id="1014" r:id="rId66"/>
    <p:sldId id="1015" r:id="rId67"/>
    <p:sldId id="1016" r:id="rId68"/>
    <p:sldId id="317" r:id="rId69"/>
    <p:sldId id="304" r:id="rId70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97712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95425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293138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39085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4885639" algn="l" defTabSz="195425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5862767" algn="l" defTabSz="195425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6839895" algn="l" defTabSz="195425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7817023" algn="l" defTabSz="195425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1E64"/>
    <a:srgbClr val="003300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62" autoAdjust="0"/>
    <p:restoredTop sz="94660"/>
  </p:normalViewPr>
  <p:slideViewPr>
    <p:cSldViewPr>
      <p:cViewPr>
        <p:scale>
          <a:sx n="28" d="100"/>
          <a:sy n="28" d="100"/>
        </p:scale>
        <p:origin x="1212" y="1188"/>
      </p:cViewPr>
      <p:guideLst>
        <p:guide orient="horz" pos="3969"/>
        <p:guide pos="737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7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slide" Target="slides/slide5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Relationship Id="rId34" Type="http://schemas.openxmlformats.org/officeDocument/2006/relationships/slide" Target="slides/slide20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987" indent="0" algn="ctr">
              <a:buNone/>
              <a:defRPr/>
            </a:lvl2pPr>
            <a:lvl3pPr marL="1819973" indent="0" algn="ctr">
              <a:buNone/>
              <a:defRPr/>
            </a:lvl3pPr>
            <a:lvl4pPr marL="2729960" indent="0" algn="ctr">
              <a:buNone/>
              <a:defRPr/>
            </a:lvl4pPr>
            <a:lvl5pPr marL="3639946" indent="0" algn="ctr">
              <a:buNone/>
              <a:defRPr/>
            </a:lvl5pPr>
            <a:lvl6pPr marL="4549934" indent="0" algn="ctr">
              <a:buNone/>
              <a:defRPr/>
            </a:lvl6pPr>
            <a:lvl7pPr marL="5459920" indent="0" algn="ctr">
              <a:buNone/>
              <a:defRPr/>
            </a:lvl7pPr>
            <a:lvl8pPr marL="6369907" indent="0" algn="ctr">
              <a:buNone/>
              <a:defRPr/>
            </a:lvl8pPr>
            <a:lvl9pPr marL="72798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691A1A-F2F2-41B1-AD46-538053F81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58C8D8-9F00-4F7C-A4BE-88CCA152B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160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8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8"/>
            <a:ext cx="15014839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EE93EB-E965-4EEA-BDC6-5CCDCFA0C384}" type="datetimeFigureOut">
              <a:rPr lang="en-US"/>
              <a:pPr>
                <a:defRPr/>
              </a:pPr>
              <a:t>5/15/2025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35AA6A-D153-4ECF-A1BC-304A6AA9AE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302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987" indent="0" algn="ctr">
              <a:buNone/>
              <a:defRPr/>
            </a:lvl2pPr>
            <a:lvl3pPr marL="1819973" indent="0" algn="ctr">
              <a:buNone/>
              <a:defRPr/>
            </a:lvl3pPr>
            <a:lvl4pPr marL="2729960" indent="0" algn="ctr">
              <a:buNone/>
              <a:defRPr/>
            </a:lvl4pPr>
            <a:lvl5pPr marL="3639946" indent="0" algn="ctr">
              <a:buNone/>
              <a:defRPr/>
            </a:lvl5pPr>
            <a:lvl6pPr marL="4549934" indent="0" algn="ctr">
              <a:buNone/>
              <a:defRPr/>
            </a:lvl6pPr>
            <a:lvl7pPr marL="5459920" indent="0" algn="ctr">
              <a:buNone/>
              <a:defRPr/>
            </a:lvl7pPr>
            <a:lvl8pPr marL="6369907" indent="0" algn="ctr">
              <a:buNone/>
              <a:defRPr/>
            </a:lvl8pPr>
            <a:lvl9pPr marL="72798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57106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388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8"/>
          </a:xfrm>
        </p:spPr>
        <p:txBody>
          <a:bodyPr anchor="t"/>
          <a:lstStyle>
            <a:lvl1pPr algn="l">
              <a:defRPr sz="7961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3981"/>
            </a:lvl1pPr>
            <a:lvl2pPr marL="909987" indent="0">
              <a:buNone/>
              <a:defRPr sz="3582"/>
            </a:lvl2pPr>
            <a:lvl3pPr marL="1819973" indent="0">
              <a:buNone/>
              <a:defRPr sz="3185"/>
            </a:lvl3pPr>
            <a:lvl4pPr marL="2729960" indent="0">
              <a:buNone/>
              <a:defRPr sz="2786"/>
            </a:lvl4pPr>
            <a:lvl5pPr marL="3639946" indent="0">
              <a:buNone/>
              <a:defRPr sz="2786"/>
            </a:lvl5pPr>
            <a:lvl6pPr marL="4549934" indent="0">
              <a:buNone/>
              <a:defRPr sz="2786"/>
            </a:lvl6pPr>
            <a:lvl7pPr marL="5459920" indent="0">
              <a:buNone/>
              <a:defRPr sz="2786"/>
            </a:lvl7pPr>
            <a:lvl8pPr marL="6369907" indent="0">
              <a:buNone/>
              <a:defRPr sz="2786"/>
            </a:lvl8pPr>
            <a:lvl9pPr marL="7279893" indent="0">
              <a:buNone/>
              <a:defRPr sz="2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68660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6030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3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9891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3642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9523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6369"/>
            </a:lvl1pPr>
            <a:lvl2pPr>
              <a:defRPr sz="5572"/>
            </a:lvl2pPr>
            <a:lvl3pPr>
              <a:defRPr sz="4777"/>
            </a:lvl3pPr>
            <a:lvl4pPr>
              <a:defRPr sz="3981"/>
            </a:lvl4pPr>
            <a:lvl5pPr>
              <a:defRPr sz="3981"/>
            </a:lvl5pPr>
            <a:lvl6pPr>
              <a:defRPr sz="3981"/>
            </a:lvl6pPr>
            <a:lvl7pPr>
              <a:defRPr sz="3981"/>
            </a:lvl7pPr>
            <a:lvl8pPr>
              <a:defRPr sz="3981"/>
            </a:lvl8pPr>
            <a:lvl9pPr>
              <a:defRPr sz="39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3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270096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6369"/>
            </a:lvl1pPr>
            <a:lvl2pPr marL="909987" indent="0">
              <a:buNone/>
              <a:defRPr sz="5572"/>
            </a:lvl2pPr>
            <a:lvl3pPr marL="1819973" indent="0">
              <a:buNone/>
              <a:defRPr sz="4777"/>
            </a:lvl3pPr>
            <a:lvl4pPr marL="2729960" indent="0">
              <a:buNone/>
              <a:defRPr sz="3981"/>
            </a:lvl4pPr>
            <a:lvl5pPr marL="3639946" indent="0">
              <a:buNone/>
              <a:defRPr sz="3981"/>
            </a:lvl5pPr>
            <a:lvl6pPr marL="4549934" indent="0">
              <a:buNone/>
              <a:defRPr sz="3981"/>
            </a:lvl6pPr>
            <a:lvl7pPr marL="5459920" indent="0">
              <a:buNone/>
              <a:defRPr sz="3981"/>
            </a:lvl7pPr>
            <a:lvl8pPr marL="6369907" indent="0">
              <a:buNone/>
              <a:defRPr sz="3981"/>
            </a:lvl8pPr>
            <a:lvl9pPr marL="7279893" indent="0">
              <a:buNone/>
              <a:defRPr sz="3981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6050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988FA8-BC07-45BE-AF0A-8CDD12FF1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902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3054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83986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987" indent="0" algn="ctr">
              <a:buNone/>
              <a:defRPr/>
            </a:lvl2pPr>
            <a:lvl3pPr marL="1819973" indent="0" algn="ctr">
              <a:buNone/>
              <a:defRPr/>
            </a:lvl3pPr>
            <a:lvl4pPr marL="2729960" indent="0" algn="ctr">
              <a:buNone/>
              <a:defRPr/>
            </a:lvl4pPr>
            <a:lvl5pPr marL="3639946" indent="0" algn="ctr">
              <a:buNone/>
              <a:defRPr/>
            </a:lvl5pPr>
            <a:lvl6pPr marL="4549934" indent="0" algn="ctr">
              <a:buNone/>
              <a:defRPr/>
            </a:lvl6pPr>
            <a:lvl7pPr marL="5459920" indent="0" algn="ctr">
              <a:buNone/>
              <a:defRPr/>
            </a:lvl7pPr>
            <a:lvl8pPr marL="6369907" indent="0" algn="ctr">
              <a:buNone/>
              <a:defRPr/>
            </a:lvl8pPr>
            <a:lvl9pPr marL="72798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6704F-6A68-4402-9C0B-A77CA35C7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768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25F5A-FE61-4385-A3BA-D33F01410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0045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8"/>
          </a:xfrm>
        </p:spPr>
        <p:txBody>
          <a:bodyPr anchor="t"/>
          <a:lstStyle>
            <a:lvl1pPr algn="l">
              <a:defRPr sz="7961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3981"/>
            </a:lvl1pPr>
            <a:lvl2pPr marL="909987" indent="0">
              <a:buNone/>
              <a:defRPr sz="3582"/>
            </a:lvl2pPr>
            <a:lvl3pPr marL="1819973" indent="0">
              <a:buNone/>
              <a:defRPr sz="3185"/>
            </a:lvl3pPr>
            <a:lvl4pPr marL="2729960" indent="0">
              <a:buNone/>
              <a:defRPr sz="2786"/>
            </a:lvl4pPr>
            <a:lvl5pPr marL="3639946" indent="0">
              <a:buNone/>
              <a:defRPr sz="2786"/>
            </a:lvl5pPr>
            <a:lvl6pPr marL="4549934" indent="0">
              <a:buNone/>
              <a:defRPr sz="2786"/>
            </a:lvl6pPr>
            <a:lvl7pPr marL="5459920" indent="0">
              <a:buNone/>
              <a:defRPr sz="2786"/>
            </a:lvl7pPr>
            <a:lvl8pPr marL="6369907" indent="0">
              <a:buNone/>
              <a:defRPr sz="2786"/>
            </a:lvl8pPr>
            <a:lvl9pPr marL="7279893" indent="0">
              <a:buNone/>
              <a:defRPr sz="2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80EC2-8F0C-4A9B-A7F3-06BF345CE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081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0A1B5-94BD-4F9F-8EF7-D91B9B7B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900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3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C3318-1295-46E5-9310-EB5F2800A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8165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22817-F923-46D6-A53B-3EB906AEC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2240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2F865-90B4-4FBF-ACA5-78745EA03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3411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6369"/>
            </a:lvl1pPr>
            <a:lvl2pPr>
              <a:defRPr sz="5572"/>
            </a:lvl2pPr>
            <a:lvl3pPr>
              <a:defRPr sz="4777"/>
            </a:lvl3pPr>
            <a:lvl4pPr>
              <a:defRPr sz="3981"/>
            </a:lvl4pPr>
            <a:lvl5pPr>
              <a:defRPr sz="3981"/>
            </a:lvl5pPr>
            <a:lvl6pPr>
              <a:defRPr sz="3981"/>
            </a:lvl6pPr>
            <a:lvl7pPr>
              <a:defRPr sz="3981"/>
            </a:lvl7pPr>
            <a:lvl8pPr>
              <a:defRPr sz="3981"/>
            </a:lvl8pPr>
            <a:lvl9pPr>
              <a:defRPr sz="39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3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EA535-E865-4CB1-BC65-F4865317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10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79986" y="2519999"/>
            <a:ext cx="21059776" cy="3359997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9554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509963" y="6121225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909987" indent="0" algn="ctr">
              <a:buNone/>
            </a:lvl2pPr>
            <a:lvl3pPr marL="1819973" indent="0" algn="ctr">
              <a:buNone/>
            </a:lvl3pPr>
            <a:lvl4pPr marL="2729960" indent="0" algn="ctr">
              <a:buNone/>
            </a:lvl4pPr>
            <a:lvl5pPr marL="3639946" indent="0" algn="ctr">
              <a:buNone/>
            </a:lvl5pPr>
            <a:lvl6pPr marL="4549934" indent="0" algn="ctr">
              <a:buNone/>
            </a:lvl6pPr>
            <a:lvl7pPr marL="5459920" indent="0" algn="ctr">
              <a:buNone/>
            </a:lvl7pPr>
            <a:lvl8pPr marL="6369907" indent="0" algn="ctr">
              <a:buNone/>
            </a:lvl8pPr>
            <a:lvl9pPr marL="7279893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11819B3-5BC3-411B-B7D4-5A239E490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78133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6369"/>
            </a:lvl1pPr>
            <a:lvl2pPr marL="909987" indent="0">
              <a:buNone/>
              <a:defRPr sz="5572"/>
            </a:lvl2pPr>
            <a:lvl3pPr marL="1819973" indent="0">
              <a:buNone/>
              <a:defRPr sz="4777"/>
            </a:lvl3pPr>
            <a:lvl4pPr marL="2729960" indent="0">
              <a:buNone/>
              <a:defRPr sz="3981"/>
            </a:lvl4pPr>
            <a:lvl5pPr marL="3639946" indent="0">
              <a:buNone/>
              <a:defRPr sz="3981"/>
            </a:lvl5pPr>
            <a:lvl6pPr marL="4549934" indent="0">
              <a:buNone/>
              <a:defRPr sz="3981"/>
            </a:lvl6pPr>
            <a:lvl7pPr marL="5459920" indent="0">
              <a:buNone/>
              <a:defRPr sz="3981"/>
            </a:lvl7pPr>
            <a:lvl8pPr marL="6369907" indent="0">
              <a:buNone/>
              <a:defRPr sz="3981"/>
            </a:lvl8pPr>
            <a:lvl9pPr marL="7279893" indent="0">
              <a:buNone/>
              <a:defRPr sz="3981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0036B-5CCA-42C9-9E64-6842CD5FE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6266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5ED9B-6449-45C0-BB6D-2FCB797AF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3354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1E568-80E3-4213-A628-4E0837845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57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987" indent="0" algn="ctr">
              <a:buNone/>
              <a:defRPr/>
            </a:lvl2pPr>
            <a:lvl3pPr marL="1819973" indent="0" algn="ctr">
              <a:buNone/>
              <a:defRPr/>
            </a:lvl3pPr>
            <a:lvl4pPr marL="2729960" indent="0" algn="ctr">
              <a:buNone/>
              <a:defRPr/>
            </a:lvl4pPr>
            <a:lvl5pPr marL="3639946" indent="0" algn="ctr">
              <a:buNone/>
              <a:defRPr/>
            </a:lvl5pPr>
            <a:lvl6pPr marL="4549934" indent="0" algn="ctr">
              <a:buNone/>
              <a:defRPr/>
            </a:lvl6pPr>
            <a:lvl7pPr marL="5459920" indent="0" algn="ctr">
              <a:buNone/>
              <a:defRPr/>
            </a:lvl7pPr>
            <a:lvl8pPr marL="6369907" indent="0" algn="ctr">
              <a:buNone/>
              <a:defRPr/>
            </a:lvl8pPr>
            <a:lvl9pPr marL="72798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54990-3E60-4D33-9515-0C27BF149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964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5E11A-24A6-444F-9FAE-5FD0685B3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9788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8"/>
          </a:xfrm>
        </p:spPr>
        <p:txBody>
          <a:bodyPr anchor="t"/>
          <a:lstStyle>
            <a:lvl1pPr algn="l">
              <a:defRPr sz="7961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3981"/>
            </a:lvl1pPr>
            <a:lvl2pPr marL="909987" indent="0">
              <a:buNone/>
              <a:defRPr sz="3582"/>
            </a:lvl2pPr>
            <a:lvl3pPr marL="1819973" indent="0">
              <a:buNone/>
              <a:defRPr sz="3185"/>
            </a:lvl3pPr>
            <a:lvl4pPr marL="2729960" indent="0">
              <a:buNone/>
              <a:defRPr sz="2786"/>
            </a:lvl4pPr>
            <a:lvl5pPr marL="3639946" indent="0">
              <a:buNone/>
              <a:defRPr sz="2786"/>
            </a:lvl5pPr>
            <a:lvl6pPr marL="4549934" indent="0">
              <a:buNone/>
              <a:defRPr sz="2786"/>
            </a:lvl6pPr>
            <a:lvl7pPr marL="5459920" indent="0">
              <a:buNone/>
              <a:defRPr sz="2786"/>
            </a:lvl7pPr>
            <a:lvl8pPr marL="6369907" indent="0">
              <a:buNone/>
              <a:defRPr sz="2786"/>
            </a:lvl8pPr>
            <a:lvl9pPr marL="7279893" indent="0">
              <a:buNone/>
              <a:defRPr sz="2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22C00-F856-4842-AF40-F948D35BD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6307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1B729-F731-4A90-83FB-A7CF811F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3341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3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90BE6-395B-40D1-B2C2-CE9993CAC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6543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EC17B-81CF-4930-938D-1B1B51563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4689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7A3FD-589E-42D6-89AC-576D78F75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60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B4C3AE5-606F-4913-9525-E63A1B588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00352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6369"/>
            </a:lvl1pPr>
            <a:lvl2pPr>
              <a:defRPr sz="5572"/>
            </a:lvl2pPr>
            <a:lvl3pPr>
              <a:defRPr sz="4777"/>
            </a:lvl3pPr>
            <a:lvl4pPr>
              <a:defRPr sz="3981"/>
            </a:lvl4pPr>
            <a:lvl5pPr>
              <a:defRPr sz="3981"/>
            </a:lvl5pPr>
            <a:lvl6pPr>
              <a:defRPr sz="3981"/>
            </a:lvl6pPr>
            <a:lvl7pPr>
              <a:defRPr sz="3981"/>
            </a:lvl7pPr>
            <a:lvl8pPr>
              <a:defRPr sz="3981"/>
            </a:lvl8pPr>
            <a:lvl9pPr>
              <a:defRPr sz="39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3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9AB00-684C-49ED-A66A-0102BC1BB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6295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6369"/>
            </a:lvl1pPr>
            <a:lvl2pPr marL="909987" indent="0">
              <a:buNone/>
              <a:defRPr sz="5572"/>
            </a:lvl2pPr>
            <a:lvl3pPr marL="1819973" indent="0">
              <a:buNone/>
              <a:defRPr sz="4777"/>
            </a:lvl3pPr>
            <a:lvl4pPr marL="2729960" indent="0">
              <a:buNone/>
              <a:defRPr sz="3981"/>
            </a:lvl4pPr>
            <a:lvl5pPr marL="3639946" indent="0">
              <a:buNone/>
              <a:defRPr sz="3981"/>
            </a:lvl5pPr>
            <a:lvl6pPr marL="4549934" indent="0">
              <a:buNone/>
              <a:defRPr sz="3981"/>
            </a:lvl6pPr>
            <a:lvl7pPr marL="5459920" indent="0">
              <a:buNone/>
              <a:defRPr sz="3981"/>
            </a:lvl7pPr>
            <a:lvl8pPr marL="6369907" indent="0">
              <a:buNone/>
              <a:defRPr sz="3981"/>
            </a:lvl8pPr>
            <a:lvl9pPr marL="7279893" indent="0">
              <a:buNone/>
              <a:defRPr sz="3981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F4BA9-AA2C-4B81-936A-74282957A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8581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9E8CB-793E-487B-BC24-48770852F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517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BA96B-2FFD-4940-BC40-8498B84AD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8526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090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7060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3139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72320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56054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75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957" y="1120000"/>
            <a:ext cx="18134806" cy="3359997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9554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4957" y="4607477"/>
            <a:ext cx="18134806" cy="2773746"/>
          </a:xfrm>
        </p:spPr>
        <p:txBody>
          <a:bodyPr/>
          <a:lstStyle>
            <a:lvl1pPr marL="145598" indent="0" algn="l">
              <a:buNone/>
              <a:defRPr sz="3981">
                <a:solidFill>
                  <a:schemeClr val="tx1"/>
                </a:solidFill>
              </a:defRPr>
            </a:lvl1pPr>
            <a:lvl2pPr>
              <a:buNone/>
              <a:defRPr sz="3582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185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786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786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C8F2AD7-EE72-4379-BE1F-61B70997A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48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6590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5561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07313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1085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1110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985DF-B91E-41D8-AD34-3449F92A8707}" type="datetimeFigureOut">
              <a:rPr lang="en-US"/>
              <a:pPr>
                <a:defRPr/>
              </a:pPr>
              <a:t>5/15/2025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E0D10-6C49-41F2-8248-B35953CFF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44493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44E5-136D-4A69-8F3F-7C7B8EC14D65}" type="datetimeFigureOut">
              <a:rPr lang="en-US"/>
              <a:pPr>
                <a:defRPr/>
              </a:pPr>
              <a:t>5/15/2025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AF99-FB7E-4568-B381-78B375D7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27076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4F2AFD-0DF0-449F-9478-B32A4C0472A6}" type="datetimeFigureOut">
              <a:rPr lang="en-US"/>
              <a:pPr>
                <a:defRPr/>
              </a:pPr>
              <a:t>5/15/2025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3555D-3F42-4FC9-93D4-FD7A3EA0A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9191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066F-37E4-483B-837A-941A303A7BF3}" type="datetimeFigureOut">
              <a:rPr lang="en-US"/>
              <a:pPr>
                <a:defRPr/>
              </a:pPr>
              <a:t>5/15/2025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815D-8E88-440D-A01A-FDA9C525F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57589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F9B495-C2B0-42E5-8AB3-2251814308AC}" type="datetimeFigureOut">
              <a:rPr lang="en-US"/>
              <a:pPr>
                <a:defRPr/>
              </a:pPr>
              <a:t>5/15/2025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539BE-F85E-4391-A94B-E974EDA3A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185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175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175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101212C-993B-42ED-92E3-FC6889504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36463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79A3-F9CB-4682-A2FC-ADC14FEF8660}" type="datetimeFigureOut">
              <a:rPr lang="en-US"/>
              <a:pPr>
                <a:defRPr/>
              </a:pPr>
              <a:t>5/15/2025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3FEF-D3A2-4532-AD11-F1816D624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43592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C50D-8F48-49FB-9C44-BFEE2B7716D3}" type="datetimeFigureOut">
              <a:rPr lang="en-US"/>
              <a:pPr>
                <a:defRPr/>
              </a:pPr>
              <a:t>5/15/2025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CF7C-AC5E-4BE3-B885-C3A7294F4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04745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FE6E-3C87-4543-B1ED-D809CEF90371}" type="datetimeFigureOut">
              <a:rPr lang="en-US"/>
              <a:pPr>
                <a:defRPr/>
              </a:pPr>
              <a:t>5/15/2025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85DD-D278-4227-9585-A1D1E1B1BD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01661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326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31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C8E21-05BC-4F45-8B9A-B8AAF53CD13C}" type="datetimeFigureOut">
              <a:rPr lang="en-US"/>
              <a:pPr>
                <a:defRPr/>
              </a:pPr>
              <a:t>5/15/2025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28095-AC5D-4209-AC4E-EB141635F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19586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6181-8BC4-4D14-9541-2FE822BBEDC7}" type="datetimeFigureOut">
              <a:rPr lang="en-US"/>
              <a:pPr>
                <a:defRPr/>
              </a:pPr>
              <a:t>5/15/2025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43F3-F40B-4A5B-B835-B874AE806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93922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61F4-AEE0-4F77-9BF8-A1E9531756F1}" type="datetimeFigureOut">
              <a:rPr lang="en-US"/>
              <a:pPr>
                <a:defRPr/>
              </a:pPr>
              <a:t>5/15/2025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B546-2E3F-4658-B8C6-E8B5A6580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988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1666"/>
            <a:ext cx="21059776" cy="20999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379581"/>
          </a:xfrm>
        </p:spPr>
        <p:txBody>
          <a:bodyPr anchor="ctr"/>
          <a:lstStyle>
            <a:lvl1pPr marL="0" indent="0">
              <a:buNone/>
              <a:defRPr sz="4777" b="0" cap="all" baseline="0">
                <a:solidFill>
                  <a:schemeClr val="tx1"/>
                </a:solidFill>
              </a:defRPr>
            </a:lvl1pPr>
            <a:lvl2pPr>
              <a:buNone/>
              <a:defRPr sz="3981" b="1"/>
            </a:lvl2pPr>
            <a:lvl3pPr>
              <a:buNone/>
              <a:defRPr sz="3582" b="1"/>
            </a:lvl3pPr>
            <a:lvl4pPr>
              <a:buNone/>
              <a:defRPr sz="3185" b="1"/>
            </a:lvl4pPr>
            <a:lvl5pPr>
              <a:buNone/>
              <a:defRPr sz="3185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2820415"/>
            <a:ext cx="10343014" cy="1379581"/>
          </a:xfrm>
        </p:spPr>
        <p:txBody>
          <a:bodyPr anchor="ctr"/>
          <a:lstStyle>
            <a:lvl1pPr marL="0" indent="0">
              <a:buNone/>
              <a:defRPr sz="4777" b="0" cap="all" baseline="0">
                <a:solidFill>
                  <a:schemeClr val="tx1"/>
                </a:solidFill>
              </a:defRPr>
            </a:lvl1pPr>
            <a:lvl2pPr>
              <a:buNone/>
              <a:defRPr sz="3981" b="1"/>
            </a:lvl2pPr>
            <a:lvl3pPr>
              <a:buNone/>
              <a:defRPr sz="3582" b="1"/>
            </a:lvl3pPr>
            <a:lvl4pPr>
              <a:buNone/>
              <a:defRPr sz="3185" b="1"/>
            </a:lvl4pPr>
            <a:lvl5pPr>
              <a:buNone/>
              <a:defRPr sz="3185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339997"/>
            <a:ext cx="10338953" cy="6915411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339997"/>
            <a:ext cx="10343014" cy="6915411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1875433-8E47-4CB9-84F4-979FE27B1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0534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9109EFE-F39A-4A50-AC46-F2CFCB518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7068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1E9B89A-0EFC-4C80-B5D7-707D1AC2F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1912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>
            <a:sp3d prstMaterial="softEdge"/>
          </a:bodyPr>
          <a:lstStyle>
            <a:lvl1pPr algn="l">
              <a:buNone/>
              <a:defRPr sz="4379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69989" y="2799998"/>
            <a:ext cx="7698357" cy="8455410"/>
          </a:xfrm>
        </p:spPr>
        <p:txBody>
          <a:bodyPr/>
          <a:lstStyle>
            <a:lvl1pPr marL="0" indent="0">
              <a:buNone/>
              <a:defRPr sz="2786"/>
            </a:lvl1pPr>
            <a:lvl2pPr>
              <a:buNone/>
              <a:defRPr sz="2389"/>
            </a:lvl2pPr>
            <a:lvl3pPr>
              <a:buNone/>
              <a:defRPr sz="1990"/>
            </a:lvl3pPr>
            <a:lvl4pPr>
              <a:buNone/>
              <a:defRPr sz="1792"/>
            </a:lvl4pPr>
            <a:lvl5pPr>
              <a:buNone/>
              <a:defRPr sz="1792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5175"/>
            </a:lvl1pPr>
            <a:lvl2pPr>
              <a:defRPr sz="4777"/>
            </a:lvl2pPr>
            <a:lvl3pPr>
              <a:defRPr sz="4379"/>
            </a:lvl3pPr>
            <a:lvl4pPr>
              <a:defRPr sz="3981"/>
            </a:lvl4pPr>
            <a:lvl5pPr>
              <a:defRPr sz="358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4DC3118-A5DB-4B07-8F5E-D9BA6972A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1223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5BF2D6-C29F-47BC-A00B-C995E7E81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39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951" y="1120000"/>
            <a:ext cx="14039850" cy="959583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398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9951" y="3365831"/>
            <a:ext cx="14039850" cy="7279993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6369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9951" y="2143702"/>
            <a:ext cx="14039850" cy="974399"/>
          </a:xfrm>
        </p:spPr>
        <p:txBody>
          <a:bodyPr lIns="45720" rIns="45720"/>
          <a:lstStyle>
            <a:lvl1pPr marL="0" indent="0" algn="ctr">
              <a:buNone/>
              <a:defRPr sz="2786"/>
            </a:lvl1pPr>
            <a:lvl2pPr>
              <a:defRPr sz="2389"/>
            </a:lvl2pPr>
            <a:lvl3pPr>
              <a:defRPr sz="1990"/>
            </a:lvl3pPr>
            <a:lvl4pPr>
              <a:defRPr sz="1792"/>
            </a:lvl4pPr>
            <a:lvl5pPr>
              <a:defRPr sz="1792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8901D40-8B2E-4508-A3BA-D39B28A00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3198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3EB6B7F-4964-46B4-8373-C54DCD2A4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6364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7B0C6EF-C9BF-4877-A88D-D10DA7551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2587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54982" y="1119999"/>
            <a:ext cx="19889787" cy="10079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54981" y="11479990"/>
            <a:ext cx="4874948" cy="839999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94915" y="11479990"/>
            <a:ext cx="7409921" cy="839999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69822" y="11479990"/>
            <a:ext cx="4874948" cy="839999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3F3DD3B-57EE-4311-8023-A952CCF04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2990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987" indent="0" algn="ctr">
              <a:buNone/>
              <a:defRPr/>
            </a:lvl2pPr>
            <a:lvl3pPr marL="1819973" indent="0" algn="ctr">
              <a:buNone/>
              <a:defRPr/>
            </a:lvl3pPr>
            <a:lvl4pPr marL="2729960" indent="0" algn="ctr">
              <a:buNone/>
              <a:defRPr/>
            </a:lvl4pPr>
            <a:lvl5pPr marL="3639946" indent="0" algn="ctr">
              <a:buNone/>
              <a:defRPr/>
            </a:lvl5pPr>
            <a:lvl6pPr marL="4549934" indent="0" algn="ctr">
              <a:buNone/>
              <a:defRPr/>
            </a:lvl6pPr>
            <a:lvl7pPr marL="5459920" indent="0" algn="ctr">
              <a:buNone/>
              <a:defRPr/>
            </a:lvl7pPr>
            <a:lvl8pPr marL="6369907" indent="0" algn="ctr">
              <a:buNone/>
              <a:defRPr/>
            </a:lvl8pPr>
            <a:lvl9pPr marL="72798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ED12-13E0-4BFD-9629-19262B4DC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54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BBB52-D6A6-4BCC-B237-1EA0237D8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290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8"/>
          </a:xfrm>
        </p:spPr>
        <p:txBody>
          <a:bodyPr anchor="t"/>
          <a:lstStyle>
            <a:lvl1pPr algn="l">
              <a:defRPr sz="7961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3981"/>
            </a:lvl1pPr>
            <a:lvl2pPr marL="909987" indent="0">
              <a:buNone/>
              <a:defRPr sz="3582"/>
            </a:lvl2pPr>
            <a:lvl3pPr marL="1819973" indent="0">
              <a:buNone/>
              <a:defRPr sz="3185"/>
            </a:lvl3pPr>
            <a:lvl4pPr marL="2729960" indent="0">
              <a:buNone/>
              <a:defRPr sz="2786"/>
            </a:lvl4pPr>
            <a:lvl5pPr marL="3639946" indent="0">
              <a:buNone/>
              <a:defRPr sz="2786"/>
            </a:lvl5pPr>
            <a:lvl6pPr marL="4549934" indent="0">
              <a:buNone/>
              <a:defRPr sz="2786"/>
            </a:lvl6pPr>
            <a:lvl7pPr marL="5459920" indent="0">
              <a:buNone/>
              <a:defRPr sz="2786"/>
            </a:lvl7pPr>
            <a:lvl8pPr marL="6369907" indent="0">
              <a:buNone/>
              <a:defRPr sz="2786"/>
            </a:lvl8pPr>
            <a:lvl9pPr marL="7279893" indent="0">
              <a:buNone/>
              <a:defRPr sz="2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5DA54-299E-47E4-BECD-0366F1920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43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B4DD1-1E55-463D-9A86-E9B4B9047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81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3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044B0-35FB-4FA8-848C-151A7130C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202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B2411-B22E-4957-9AAB-4380A4EC1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9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8"/>
          </a:xfrm>
        </p:spPr>
        <p:txBody>
          <a:bodyPr anchor="t"/>
          <a:lstStyle>
            <a:lvl1pPr algn="l">
              <a:defRPr sz="7961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3981"/>
            </a:lvl1pPr>
            <a:lvl2pPr marL="909987" indent="0">
              <a:buNone/>
              <a:defRPr sz="3582"/>
            </a:lvl2pPr>
            <a:lvl3pPr marL="1819973" indent="0">
              <a:buNone/>
              <a:defRPr sz="3185"/>
            </a:lvl3pPr>
            <a:lvl4pPr marL="2729960" indent="0">
              <a:buNone/>
              <a:defRPr sz="2786"/>
            </a:lvl4pPr>
            <a:lvl5pPr marL="3639946" indent="0">
              <a:buNone/>
              <a:defRPr sz="2786"/>
            </a:lvl5pPr>
            <a:lvl6pPr marL="4549934" indent="0">
              <a:buNone/>
              <a:defRPr sz="2786"/>
            </a:lvl6pPr>
            <a:lvl7pPr marL="5459920" indent="0">
              <a:buNone/>
              <a:defRPr sz="2786"/>
            </a:lvl7pPr>
            <a:lvl8pPr marL="6369907" indent="0">
              <a:buNone/>
              <a:defRPr sz="2786"/>
            </a:lvl8pPr>
            <a:lvl9pPr marL="7279893" indent="0">
              <a:buNone/>
              <a:defRPr sz="2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7F6D4D-B51E-4B8C-B29D-2ED415020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721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27818-C9E6-4D0C-B7DA-62A47A323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5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6369"/>
            </a:lvl1pPr>
            <a:lvl2pPr>
              <a:defRPr sz="5572"/>
            </a:lvl2pPr>
            <a:lvl3pPr>
              <a:defRPr sz="4777"/>
            </a:lvl3pPr>
            <a:lvl4pPr>
              <a:defRPr sz="3981"/>
            </a:lvl4pPr>
            <a:lvl5pPr>
              <a:defRPr sz="3981"/>
            </a:lvl5pPr>
            <a:lvl6pPr>
              <a:defRPr sz="3981"/>
            </a:lvl6pPr>
            <a:lvl7pPr>
              <a:defRPr sz="3981"/>
            </a:lvl7pPr>
            <a:lvl8pPr>
              <a:defRPr sz="3981"/>
            </a:lvl8pPr>
            <a:lvl9pPr>
              <a:defRPr sz="39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3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964A-DA4D-4571-A4E2-B1F083CCC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1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6369"/>
            </a:lvl1pPr>
            <a:lvl2pPr marL="909987" indent="0">
              <a:buNone/>
              <a:defRPr sz="5572"/>
            </a:lvl2pPr>
            <a:lvl3pPr marL="1819973" indent="0">
              <a:buNone/>
              <a:defRPr sz="4777"/>
            </a:lvl3pPr>
            <a:lvl4pPr marL="2729960" indent="0">
              <a:buNone/>
              <a:defRPr sz="3981"/>
            </a:lvl4pPr>
            <a:lvl5pPr marL="3639946" indent="0">
              <a:buNone/>
              <a:defRPr sz="3981"/>
            </a:lvl5pPr>
            <a:lvl6pPr marL="4549934" indent="0">
              <a:buNone/>
              <a:defRPr sz="3981"/>
            </a:lvl6pPr>
            <a:lvl7pPr marL="5459920" indent="0">
              <a:buNone/>
              <a:defRPr sz="3981"/>
            </a:lvl7pPr>
            <a:lvl8pPr marL="6369907" indent="0">
              <a:buNone/>
              <a:defRPr sz="3981"/>
            </a:lvl8pPr>
            <a:lvl9pPr marL="7279893" indent="0">
              <a:buNone/>
              <a:defRPr sz="3981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86680-BD07-40BF-8570-2689237BC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2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1E35B-D7FB-43F7-ADB5-5E78427C4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235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C2912-1C60-4D3C-9A62-EFD7E70F1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62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987" indent="0" algn="ctr">
              <a:buNone/>
              <a:defRPr/>
            </a:lvl2pPr>
            <a:lvl3pPr marL="1819973" indent="0" algn="ctr">
              <a:buNone/>
              <a:defRPr/>
            </a:lvl3pPr>
            <a:lvl4pPr marL="2729960" indent="0" algn="ctr">
              <a:buNone/>
              <a:defRPr/>
            </a:lvl4pPr>
            <a:lvl5pPr marL="3639946" indent="0" algn="ctr">
              <a:buNone/>
              <a:defRPr/>
            </a:lvl5pPr>
            <a:lvl6pPr marL="4549934" indent="0" algn="ctr">
              <a:buNone/>
              <a:defRPr/>
            </a:lvl6pPr>
            <a:lvl7pPr marL="5459920" indent="0" algn="ctr">
              <a:buNone/>
              <a:defRPr/>
            </a:lvl7pPr>
            <a:lvl8pPr marL="6369907" indent="0" algn="ctr">
              <a:buNone/>
              <a:defRPr/>
            </a:lvl8pPr>
            <a:lvl9pPr marL="72798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5F028-FD44-462B-9F5C-FED76EFE6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964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14C64-E12D-4923-B4A2-AFDD889C8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803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8"/>
          </a:xfrm>
        </p:spPr>
        <p:txBody>
          <a:bodyPr anchor="t"/>
          <a:lstStyle>
            <a:lvl1pPr algn="l">
              <a:defRPr sz="7961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3981"/>
            </a:lvl1pPr>
            <a:lvl2pPr marL="909987" indent="0">
              <a:buNone/>
              <a:defRPr sz="3582"/>
            </a:lvl2pPr>
            <a:lvl3pPr marL="1819973" indent="0">
              <a:buNone/>
              <a:defRPr sz="3185"/>
            </a:lvl3pPr>
            <a:lvl4pPr marL="2729960" indent="0">
              <a:buNone/>
              <a:defRPr sz="2786"/>
            </a:lvl4pPr>
            <a:lvl5pPr marL="3639946" indent="0">
              <a:buNone/>
              <a:defRPr sz="2786"/>
            </a:lvl5pPr>
            <a:lvl6pPr marL="4549934" indent="0">
              <a:buNone/>
              <a:defRPr sz="2786"/>
            </a:lvl6pPr>
            <a:lvl7pPr marL="5459920" indent="0">
              <a:buNone/>
              <a:defRPr sz="2786"/>
            </a:lvl7pPr>
            <a:lvl8pPr marL="6369907" indent="0">
              <a:buNone/>
              <a:defRPr sz="2786"/>
            </a:lvl8pPr>
            <a:lvl9pPr marL="7279893" indent="0">
              <a:buNone/>
              <a:defRPr sz="2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46701-31DF-4E18-B0CD-32292776A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977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011B2-E3AF-439F-B7D7-4FB6067E0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439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3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03A71-A5F8-4DA8-A844-F21C6D903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3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BD3505-76A5-4EA4-8A6E-1C7467B8E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303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04F03-FDD7-4D6C-9C70-A22CADFA3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833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186BC-5FC8-48C2-A117-7F1C85067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676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6369"/>
            </a:lvl1pPr>
            <a:lvl2pPr>
              <a:defRPr sz="5572"/>
            </a:lvl2pPr>
            <a:lvl3pPr>
              <a:defRPr sz="4777"/>
            </a:lvl3pPr>
            <a:lvl4pPr>
              <a:defRPr sz="3981"/>
            </a:lvl4pPr>
            <a:lvl5pPr>
              <a:defRPr sz="3981"/>
            </a:lvl5pPr>
            <a:lvl6pPr>
              <a:defRPr sz="3981"/>
            </a:lvl6pPr>
            <a:lvl7pPr>
              <a:defRPr sz="3981"/>
            </a:lvl7pPr>
            <a:lvl8pPr>
              <a:defRPr sz="3981"/>
            </a:lvl8pPr>
            <a:lvl9pPr>
              <a:defRPr sz="39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3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1756-6847-4503-9340-C0A148705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44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6369"/>
            </a:lvl1pPr>
            <a:lvl2pPr marL="909987" indent="0">
              <a:buNone/>
              <a:defRPr sz="5572"/>
            </a:lvl2pPr>
            <a:lvl3pPr marL="1819973" indent="0">
              <a:buNone/>
              <a:defRPr sz="4777"/>
            </a:lvl3pPr>
            <a:lvl4pPr marL="2729960" indent="0">
              <a:buNone/>
              <a:defRPr sz="3981"/>
            </a:lvl4pPr>
            <a:lvl5pPr marL="3639946" indent="0">
              <a:buNone/>
              <a:defRPr sz="3981"/>
            </a:lvl5pPr>
            <a:lvl6pPr marL="4549934" indent="0">
              <a:buNone/>
              <a:defRPr sz="3981"/>
            </a:lvl6pPr>
            <a:lvl7pPr marL="5459920" indent="0">
              <a:buNone/>
              <a:defRPr sz="3981"/>
            </a:lvl7pPr>
            <a:lvl8pPr marL="6369907" indent="0">
              <a:buNone/>
              <a:defRPr sz="3981"/>
            </a:lvl8pPr>
            <a:lvl9pPr marL="7279893" indent="0">
              <a:buNone/>
              <a:defRPr sz="3981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084CF-0CD8-4444-9567-5FD57198F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97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CDA16-0028-4427-8FD4-0CCBD43F1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509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F609A-2920-4D39-B6C9-755BDF9BD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248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987" indent="0" algn="ctr">
              <a:buNone/>
              <a:defRPr/>
            </a:lvl2pPr>
            <a:lvl3pPr marL="1819973" indent="0" algn="ctr">
              <a:buNone/>
              <a:defRPr/>
            </a:lvl3pPr>
            <a:lvl4pPr marL="2729960" indent="0" algn="ctr">
              <a:buNone/>
              <a:defRPr/>
            </a:lvl4pPr>
            <a:lvl5pPr marL="3639946" indent="0" algn="ctr">
              <a:buNone/>
              <a:defRPr/>
            </a:lvl5pPr>
            <a:lvl6pPr marL="4549934" indent="0" algn="ctr">
              <a:buNone/>
              <a:defRPr/>
            </a:lvl6pPr>
            <a:lvl7pPr marL="5459920" indent="0" algn="ctr">
              <a:buNone/>
              <a:defRPr/>
            </a:lvl7pPr>
            <a:lvl8pPr marL="6369907" indent="0" algn="ctr">
              <a:buNone/>
              <a:defRPr/>
            </a:lvl8pPr>
            <a:lvl9pPr marL="72798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FF853-6B49-40F7-A2A2-7E6A6C62B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203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1C467-C438-49C8-B571-28C278694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375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8"/>
          </a:xfrm>
        </p:spPr>
        <p:txBody>
          <a:bodyPr anchor="t"/>
          <a:lstStyle>
            <a:lvl1pPr algn="l">
              <a:defRPr sz="7961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3981"/>
            </a:lvl1pPr>
            <a:lvl2pPr marL="909987" indent="0">
              <a:buNone/>
              <a:defRPr sz="3582"/>
            </a:lvl2pPr>
            <a:lvl3pPr marL="1819973" indent="0">
              <a:buNone/>
              <a:defRPr sz="3185"/>
            </a:lvl3pPr>
            <a:lvl4pPr marL="2729960" indent="0">
              <a:buNone/>
              <a:defRPr sz="2786"/>
            </a:lvl4pPr>
            <a:lvl5pPr marL="3639946" indent="0">
              <a:buNone/>
              <a:defRPr sz="2786"/>
            </a:lvl5pPr>
            <a:lvl6pPr marL="4549934" indent="0">
              <a:buNone/>
              <a:defRPr sz="2786"/>
            </a:lvl6pPr>
            <a:lvl7pPr marL="5459920" indent="0">
              <a:buNone/>
              <a:defRPr sz="2786"/>
            </a:lvl7pPr>
            <a:lvl8pPr marL="6369907" indent="0">
              <a:buNone/>
              <a:defRPr sz="2786"/>
            </a:lvl8pPr>
            <a:lvl9pPr marL="7279893" indent="0">
              <a:buNone/>
              <a:defRPr sz="2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1A138-9662-4F20-9FFE-945B1EA2F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913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1A5B5-7769-4283-8BEC-561E72C04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7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3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08C356-5285-44CB-BF1F-A4439C063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410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3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60009-DA80-4CDC-944A-A5AFE460C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509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7C737-C64E-4EAD-922B-4B5287848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180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7C352-D841-40D1-94EC-AE882DD95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742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6369"/>
            </a:lvl1pPr>
            <a:lvl2pPr>
              <a:defRPr sz="5572"/>
            </a:lvl2pPr>
            <a:lvl3pPr>
              <a:defRPr sz="4777"/>
            </a:lvl3pPr>
            <a:lvl4pPr>
              <a:defRPr sz="3981"/>
            </a:lvl4pPr>
            <a:lvl5pPr>
              <a:defRPr sz="3981"/>
            </a:lvl5pPr>
            <a:lvl6pPr>
              <a:defRPr sz="3981"/>
            </a:lvl6pPr>
            <a:lvl7pPr>
              <a:defRPr sz="3981"/>
            </a:lvl7pPr>
            <a:lvl8pPr>
              <a:defRPr sz="3981"/>
            </a:lvl8pPr>
            <a:lvl9pPr>
              <a:defRPr sz="39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3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D4AAF-29EF-42E4-83B9-C8EF8E91A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07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6369"/>
            </a:lvl1pPr>
            <a:lvl2pPr marL="909987" indent="0">
              <a:buNone/>
              <a:defRPr sz="5572"/>
            </a:lvl2pPr>
            <a:lvl3pPr marL="1819973" indent="0">
              <a:buNone/>
              <a:defRPr sz="4777"/>
            </a:lvl3pPr>
            <a:lvl4pPr marL="2729960" indent="0">
              <a:buNone/>
              <a:defRPr sz="3981"/>
            </a:lvl4pPr>
            <a:lvl5pPr marL="3639946" indent="0">
              <a:buNone/>
              <a:defRPr sz="3981"/>
            </a:lvl5pPr>
            <a:lvl6pPr marL="4549934" indent="0">
              <a:buNone/>
              <a:defRPr sz="3981"/>
            </a:lvl6pPr>
            <a:lvl7pPr marL="5459920" indent="0">
              <a:buNone/>
              <a:defRPr sz="3981"/>
            </a:lvl7pPr>
            <a:lvl8pPr marL="6369907" indent="0">
              <a:buNone/>
              <a:defRPr sz="3981"/>
            </a:lvl8pPr>
            <a:lvl9pPr marL="7279893" indent="0">
              <a:buNone/>
              <a:defRPr sz="3981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3776F-D7D5-4320-B58D-C55A56B82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375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23CEF-0AC8-4700-AFCF-F87AABBF4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506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52F05-87B9-4347-AED9-37864C388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852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987" indent="0" algn="ctr">
              <a:buNone/>
              <a:defRPr/>
            </a:lvl2pPr>
            <a:lvl3pPr marL="1819973" indent="0" algn="ctr">
              <a:buNone/>
              <a:defRPr/>
            </a:lvl3pPr>
            <a:lvl4pPr marL="2729960" indent="0" algn="ctr">
              <a:buNone/>
              <a:defRPr/>
            </a:lvl4pPr>
            <a:lvl5pPr marL="3639946" indent="0" algn="ctr">
              <a:buNone/>
              <a:defRPr/>
            </a:lvl5pPr>
            <a:lvl6pPr marL="4549934" indent="0" algn="ctr">
              <a:buNone/>
              <a:defRPr/>
            </a:lvl6pPr>
            <a:lvl7pPr marL="5459920" indent="0" algn="ctr">
              <a:buNone/>
              <a:defRPr/>
            </a:lvl7pPr>
            <a:lvl8pPr marL="6369907" indent="0" algn="ctr">
              <a:buNone/>
              <a:defRPr/>
            </a:lvl8pPr>
            <a:lvl9pPr marL="72798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60F1E-A71E-48A5-9A56-AB9F9EDCD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862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5A788-E787-4B05-B99A-29C96267D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88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8"/>
          </a:xfrm>
        </p:spPr>
        <p:txBody>
          <a:bodyPr anchor="t"/>
          <a:lstStyle>
            <a:lvl1pPr algn="l">
              <a:defRPr sz="7961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3981"/>
            </a:lvl1pPr>
            <a:lvl2pPr marL="909987" indent="0">
              <a:buNone/>
              <a:defRPr sz="3582"/>
            </a:lvl2pPr>
            <a:lvl3pPr marL="1819973" indent="0">
              <a:buNone/>
              <a:defRPr sz="3185"/>
            </a:lvl3pPr>
            <a:lvl4pPr marL="2729960" indent="0">
              <a:buNone/>
              <a:defRPr sz="2786"/>
            </a:lvl4pPr>
            <a:lvl5pPr marL="3639946" indent="0">
              <a:buNone/>
              <a:defRPr sz="2786"/>
            </a:lvl5pPr>
            <a:lvl6pPr marL="4549934" indent="0">
              <a:buNone/>
              <a:defRPr sz="2786"/>
            </a:lvl6pPr>
            <a:lvl7pPr marL="5459920" indent="0">
              <a:buNone/>
              <a:defRPr sz="2786"/>
            </a:lvl7pPr>
            <a:lvl8pPr marL="6369907" indent="0">
              <a:buNone/>
              <a:defRPr sz="2786"/>
            </a:lvl8pPr>
            <a:lvl9pPr marL="7279893" indent="0">
              <a:buNone/>
              <a:defRPr sz="2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AD71A-D262-4335-BB12-09AA2616C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49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E64DDB-030C-4C8D-9829-F56BC7743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282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F790F-38C3-4051-A757-CEE976C1F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612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3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91FCB-F7A2-41BC-A839-3F6E8EBE0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26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D0CA-F813-4E0E-80DF-1496973F4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203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91162-CB57-45A4-BA33-27F690F45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804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6369"/>
            </a:lvl1pPr>
            <a:lvl2pPr>
              <a:defRPr sz="5572"/>
            </a:lvl2pPr>
            <a:lvl3pPr>
              <a:defRPr sz="4777"/>
            </a:lvl3pPr>
            <a:lvl4pPr>
              <a:defRPr sz="3981"/>
            </a:lvl4pPr>
            <a:lvl5pPr>
              <a:defRPr sz="3981"/>
            </a:lvl5pPr>
            <a:lvl6pPr>
              <a:defRPr sz="3981"/>
            </a:lvl6pPr>
            <a:lvl7pPr>
              <a:defRPr sz="3981"/>
            </a:lvl7pPr>
            <a:lvl8pPr>
              <a:defRPr sz="3981"/>
            </a:lvl8pPr>
            <a:lvl9pPr>
              <a:defRPr sz="39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3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C3C47-7695-4E54-BCE6-D5E16BDA9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993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6369"/>
            </a:lvl1pPr>
            <a:lvl2pPr marL="909987" indent="0">
              <a:buNone/>
              <a:defRPr sz="5572"/>
            </a:lvl2pPr>
            <a:lvl3pPr marL="1819973" indent="0">
              <a:buNone/>
              <a:defRPr sz="4777"/>
            </a:lvl3pPr>
            <a:lvl4pPr marL="2729960" indent="0">
              <a:buNone/>
              <a:defRPr sz="3981"/>
            </a:lvl4pPr>
            <a:lvl5pPr marL="3639946" indent="0">
              <a:buNone/>
              <a:defRPr sz="3981"/>
            </a:lvl5pPr>
            <a:lvl6pPr marL="4549934" indent="0">
              <a:buNone/>
              <a:defRPr sz="3981"/>
            </a:lvl6pPr>
            <a:lvl7pPr marL="5459920" indent="0">
              <a:buNone/>
              <a:defRPr sz="3981"/>
            </a:lvl7pPr>
            <a:lvl8pPr marL="6369907" indent="0">
              <a:buNone/>
              <a:defRPr sz="3981"/>
            </a:lvl8pPr>
            <a:lvl9pPr marL="7279893" indent="0">
              <a:buNone/>
              <a:defRPr sz="3981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74DD3-6064-4D95-B4BE-F20F1C899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95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FE6C4-4EC6-4A8A-B2F6-2DA0FEE32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335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D5760-4551-4A87-9413-862F5C606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120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987" indent="0" algn="ctr">
              <a:buNone/>
              <a:defRPr/>
            </a:lvl2pPr>
            <a:lvl3pPr marL="1819973" indent="0" algn="ctr">
              <a:buNone/>
              <a:defRPr/>
            </a:lvl3pPr>
            <a:lvl4pPr marL="2729960" indent="0" algn="ctr">
              <a:buNone/>
              <a:defRPr/>
            </a:lvl4pPr>
            <a:lvl5pPr marL="3639946" indent="0" algn="ctr">
              <a:buNone/>
              <a:defRPr/>
            </a:lvl5pPr>
            <a:lvl6pPr marL="4549934" indent="0" algn="ctr">
              <a:buNone/>
              <a:defRPr/>
            </a:lvl6pPr>
            <a:lvl7pPr marL="5459920" indent="0" algn="ctr">
              <a:buNone/>
              <a:defRPr/>
            </a:lvl7pPr>
            <a:lvl8pPr marL="6369907" indent="0" algn="ctr">
              <a:buNone/>
              <a:defRPr/>
            </a:lvl8pPr>
            <a:lvl9pPr marL="72798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FC7E9-2C8B-47F0-AF04-6224CE44D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550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771CE-4747-4333-B3DD-0418CF1F8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4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3D0AC9-C062-45CB-8DE3-6486B1BD2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438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8"/>
          </a:xfrm>
        </p:spPr>
        <p:txBody>
          <a:bodyPr anchor="t"/>
          <a:lstStyle>
            <a:lvl1pPr algn="l">
              <a:defRPr sz="7961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3981"/>
            </a:lvl1pPr>
            <a:lvl2pPr marL="909987" indent="0">
              <a:buNone/>
              <a:defRPr sz="3582"/>
            </a:lvl2pPr>
            <a:lvl3pPr marL="1819973" indent="0">
              <a:buNone/>
              <a:defRPr sz="3185"/>
            </a:lvl3pPr>
            <a:lvl4pPr marL="2729960" indent="0">
              <a:buNone/>
              <a:defRPr sz="2786"/>
            </a:lvl4pPr>
            <a:lvl5pPr marL="3639946" indent="0">
              <a:buNone/>
              <a:defRPr sz="2786"/>
            </a:lvl5pPr>
            <a:lvl6pPr marL="4549934" indent="0">
              <a:buNone/>
              <a:defRPr sz="2786"/>
            </a:lvl6pPr>
            <a:lvl7pPr marL="5459920" indent="0">
              <a:buNone/>
              <a:defRPr sz="2786"/>
            </a:lvl7pPr>
            <a:lvl8pPr marL="6369907" indent="0">
              <a:buNone/>
              <a:defRPr sz="2786"/>
            </a:lvl8pPr>
            <a:lvl9pPr marL="7279893" indent="0">
              <a:buNone/>
              <a:defRPr sz="2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F3094-14D5-4405-83AF-E66F4BE95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789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6516A-D959-48D1-A623-6CA3C327F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533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3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46445-A31E-4F77-B5F3-BAF8FD4CA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857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F8066-E878-4AE5-8108-719256897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543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DB262-B53E-4209-9150-6EF8FB698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141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6369"/>
            </a:lvl1pPr>
            <a:lvl2pPr>
              <a:defRPr sz="5572"/>
            </a:lvl2pPr>
            <a:lvl3pPr>
              <a:defRPr sz="4777"/>
            </a:lvl3pPr>
            <a:lvl4pPr>
              <a:defRPr sz="3981"/>
            </a:lvl4pPr>
            <a:lvl5pPr>
              <a:defRPr sz="3981"/>
            </a:lvl5pPr>
            <a:lvl6pPr>
              <a:defRPr sz="3981"/>
            </a:lvl6pPr>
            <a:lvl7pPr>
              <a:defRPr sz="3981"/>
            </a:lvl7pPr>
            <a:lvl8pPr>
              <a:defRPr sz="3981"/>
            </a:lvl8pPr>
            <a:lvl9pPr>
              <a:defRPr sz="39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3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31F7-A00E-4143-A0C7-0383E1932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549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6369"/>
            </a:lvl1pPr>
            <a:lvl2pPr marL="909987" indent="0">
              <a:buNone/>
              <a:defRPr sz="5572"/>
            </a:lvl2pPr>
            <a:lvl3pPr marL="1819973" indent="0">
              <a:buNone/>
              <a:defRPr sz="4777"/>
            </a:lvl3pPr>
            <a:lvl4pPr marL="2729960" indent="0">
              <a:buNone/>
              <a:defRPr sz="3981"/>
            </a:lvl4pPr>
            <a:lvl5pPr marL="3639946" indent="0">
              <a:buNone/>
              <a:defRPr sz="3981"/>
            </a:lvl5pPr>
            <a:lvl6pPr marL="4549934" indent="0">
              <a:buNone/>
              <a:defRPr sz="3981"/>
            </a:lvl6pPr>
            <a:lvl7pPr marL="5459920" indent="0">
              <a:buNone/>
              <a:defRPr sz="3981"/>
            </a:lvl7pPr>
            <a:lvl8pPr marL="6369907" indent="0">
              <a:buNone/>
              <a:defRPr sz="3981"/>
            </a:lvl8pPr>
            <a:lvl9pPr marL="7279893" indent="0">
              <a:buNone/>
              <a:defRPr sz="3981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D22B6-A3BB-446C-8FF6-80C3CA25B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838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84E41-2298-4BD2-BED2-CE7625BDE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635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C4EA1-0473-483F-B23C-3CB3295AA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60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09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1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29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3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49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5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69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279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CC240C6-A3D6-4458-A3C1-39DAC2AD7BB9}" type="datetimeFigureOut">
              <a:rPr lang="en-US"/>
              <a:pPr>
                <a:defRPr/>
              </a:pPr>
              <a:t>5/15/2025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35E4C2-833F-420B-8B72-50F0C1BB3B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89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6369"/>
            </a:lvl1pPr>
            <a:lvl2pPr>
              <a:defRPr sz="5572"/>
            </a:lvl2pPr>
            <a:lvl3pPr>
              <a:defRPr sz="4777"/>
            </a:lvl3pPr>
            <a:lvl4pPr>
              <a:defRPr sz="3981"/>
            </a:lvl4pPr>
            <a:lvl5pPr>
              <a:defRPr sz="3981"/>
            </a:lvl5pPr>
            <a:lvl6pPr>
              <a:defRPr sz="3981"/>
            </a:lvl6pPr>
            <a:lvl7pPr>
              <a:defRPr sz="3981"/>
            </a:lvl7pPr>
            <a:lvl8pPr>
              <a:defRPr sz="3981"/>
            </a:lvl8pPr>
            <a:lvl9pPr>
              <a:defRPr sz="39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3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760426-ADC1-4AC8-B883-768AAD49B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35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C3B6795-15FB-46E6-9170-A66C86A36028}" type="datetimeFigureOut">
              <a:rPr lang="en-US"/>
              <a:pPr>
                <a:defRPr/>
              </a:pPr>
              <a:t>5/15/2025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EF52A6-AA98-483C-95E9-C18790B16F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3709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8"/>
          </a:xfrm>
        </p:spPr>
        <p:txBody>
          <a:bodyPr anchor="t"/>
          <a:lstStyle>
            <a:lvl1pPr algn="l">
              <a:defRPr sz="7961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3981">
                <a:solidFill>
                  <a:schemeClr val="tx1">
                    <a:tint val="75000"/>
                  </a:schemeClr>
                </a:solidFill>
              </a:defRPr>
            </a:lvl1pPr>
            <a:lvl2pPr marL="909987" indent="0">
              <a:buNone/>
              <a:defRPr sz="3582">
                <a:solidFill>
                  <a:schemeClr val="tx1">
                    <a:tint val="75000"/>
                  </a:schemeClr>
                </a:solidFill>
              </a:defRPr>
            </a:lvl2pPr>
            <a:lvl3pPr marL="1819973" indent="0">
              <a:buNone/>
              <a:defRPr sz="3185">
                <a:solidFill>
                  <a:schemeClr val="tx1">
                    <a:tint val="75000"/>
                  </a:schemeClr>
                </a:solidFill>
              </a:defRPr>
            </a:lvl3pPr>
            <a:lvl4pPr marL="2729960" indent="0">
              <a:buNone/>
              <a:defRPr sz="2786">
                <a:solidFill>
                  <a:schemeClr val="tx1">
                    <a:tint val="75000"/>
                  </a:schemeClr>
                </a:solidFill>
              </a:defRPr>
            </a:lvl4pPr>
            <a:lvl5pPr marL="3639946" indent="0">
              <a:buNone/>
              <a:defRPr sz="2786">
                <a:solidFill>
                  <a:schemeClr val="tx1">
                    <a:tint val="75000"/>
                  </a:schemeClr>
                </a:solidFill>
              </a:defRPr>
            </a:lvl5pPr>
            <a:lvl6pPr marL="4549934" indent="0">
              <a:buNone/>
              <a:defRPr sz="2786">
                <a:solidFill>
                  <a:schemeClr val="tx1">
                    <a:tint val="75000"/>
                  </a:schemeClr>
                </a:solidFill>
              </a:defRPr>
            </a:lvl6pPr>
            <a:lvl7pPr marL="5459920" indent="0">
              <a:buNone/>
              <a:defRPr sz="2786">
                <a:solidFill>
                  <a:schemeClr val="tx1">
                    <a:tint val="75000"/>
                  </a:schemeClr>
                </a:solidFill>
              </a:defRPr>
            </a:lvl7pPr>
            <a:lvl8pPr marL="6369907" indent="0">
              <a:buNone/>
              <a:defRPr sz="2786">
                <a:solidFill>
                  <a:schemeClr val="tx1">
                    <a:tint val="75000"/>
                  </a:schemeClr>
                </a:solidFill>
              </a:defRPr>
            </a:lvl8pPr>
            <a:lvl9pPr marL="7279893" indent="0">
              <a:buNone/>
              <a:defRPr sz="27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F4CE45-20BA-46C7-8AAE-99BA360565AD}" type="datetimeFigureOut">
              <a:rPr lang="en-US"/>
              <a:pPr>
                <a:defRPr/>
              </a:pPr>
              <a:t>5/15/2025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0E08BA6-20EA-4963-9163-08FF695C09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1332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F03C8FB-4FD1-4AA0-BE39-14239E550F74}" type="datetimeFigureOut">
              <a:rPr lang="en-US"/>
              <a:pPr>
                <a:defRPr/>
              </a:pPr>
              <a:t>5/15/2025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C7F24EC-8CA3-4EE9-8A49-AD3B2E632F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9648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3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28D4099-A785-4AD3-AD25-8D9019284717}" type="datetimeFigureOut">
              <a:rPr lang="en-US"/>
              <a:pPr>
                <a:defRPr/>
              </a:pPr>
              <a:t>5/15/2025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64E94D0-257B-451B-8DEB-AC64A6426D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9343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EBD1A8C-6797-4553-B63D-B79482105CAD}" type="datetimeFigureOut">
              <a:rPr lang="en-US"/>
              <a:pPr>
                <a:defRPr/>
              </a:pPr>
              <a:t>5/15/2025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E316D4D-869C-4632-9745-AA3A003444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6751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B96D7D-134B-4183-B4B3-A6047AEC0DDE}" type="datetimeFigureOut">
              <a:rPr lang="en-US"/>
              <a:pPr>
                <a:defRPr/>
              </a:pPr>
              <a:t>5/15/2025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CE84875-D1A9-4368-9B49-BA119A2634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0612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6369"/>
            </a:lvl1pPr>
            <a:lvl2pPr>
              <a:defRPr sz="5572"/>
            </a:lvl2pPr>
            <a:lvl3pPr>
              <a:defRPr sz="4777"/>
            </a:lvl3pPr>
            <a:lvl4pPr>
              <a:defRPr sz="3981"/>
            </a:lvl4pPr>
            <a:lvl5pPr>
              <a:defRPr sz="3981"/>
            </a:lvl5pPr>
            <a:lvl6pPr>
              <a:defRPr sz="3981"/>
            </a:lvl6pPr>
            <a:lvl7pPr>
              <a:defRPr sz="3981"/>
            </a:lvl7pPr>
            <a:lvl8pPr>
              <a:defRPr sz="3981"/>
            </a:lvl8pPr>
            <a:lvl9pPr>
              <a:defRPr sz="39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3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AC955B9-EE94-4238-B0AD-F5C51EDBF495}" type="datetimeFigureOut">
              <a:rPr lang="en-US"/>
              <a:pPr>
                <a:defRPr/>
              </a:pPr>
              <a:t>5/15/2025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5F1566-0A9C-4123-B9AB-CA915F7941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3032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6369"/>
            </a:lvl1pPr>
            <a:lvl2pPr marL="909987" indent="0">
              <a:buNone/>
              <a:defRPr sz="5572"/>
            </a:lvl2pPr>
            <a:lvl3pPr marL="1819973" indent="0">
              <a:buNone/>
              <a:defRPr sz="4777"/>
            </a:lvl3pPr>
            <a:lvl4pPr marL="2729960" indent="0">
              <a:buNone/>
              <a:defRPr sz="3981"/>
            </a:lvl4pPr>
            <a:lvl5pPr marL="3639946" indent="0">
              <a:buNone/>
              <a:defRPr sz="3981"/>
            </a:lvl5pPr>
            <a:lvl6pPr marL="4549934" indent="0">
              <a:buNone/>
              <a:defRPr sz="3981"/>
            </a:lvl6pPr>
            <a:lvl7pPr marL="5459920" indent="0">
              <a:buNone/>
              <a:defRPr sz="3981"/>
            </a:lvl7pPr>
            <a:lvl8pPr marL="6369907" indent="0">
              <a:buNone/>
              <a:defRPr sz="3981"/>
            </a:lvl8pPr>
            <a:lvl9pPr marL="7279893" indent="0">
              <a:buNone/>
              <a:defRPr sz="3981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A51F614-6653-44C4-A6EF-8B949CF95E65}" type="datetimeFigureOut">
              <a:rPr lang="en-US"/>
              <a:pPr>
                <a:defRPr/>
              </a:pPr>
              <a:t>5/15/2025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CFC88E-C8B4-4354-8521-4273C7A997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8678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9D3CC41-CB00-482A-9106-A68544A95A9A}" type="datetimeFigureOut">
              <a:rPr lang="en-US"/>
              <a:pPr>
                <a:defRPr/>
              </a:pPr>
              <a:t>5/15/2025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27B820-A3E7-4AA5-A0F3-CADD4F373D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2092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D11D6D-7F5D-43A2-A95B-1A4DC983C1F8}" type="datetimeFigureOut">
              <a:rPr lang="en-US"/>
              <a:pPr>
                <a:defRPr/>
              </a:pPr>
              <a:t>5/15/2025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5860EA9-6EDB-49EB-B2DD-C4E64C238A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06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6369"/>
            </a:lvl1pPr>
            <a:lvl2pPr marL="909987" indent="0">
              <a:buNone/>
              <a:defRPr sz="5572"/>
            </a:lvl2pPr>
            <a:lvl3pPr marL="1819973" indent="0">
              <a:buNone/>
              <a:defRPr sz="4777"/>
            </a:lvl3pPr>
            <a:lvl4pPr marL="2729960" indent="0">
              <a:buNone/>
              <a:defRPr sz="3981"/>
            </a:lvl4pPr>
            <a:lvl5pPr marL="3639946" indent="0">
              <a:buNone/>
              <a:defRPr sz="3981"/>
            </a:lvl5pPr>
            <a:lvl6pPr marL="4549934" indent="0">
              <a:buNone/>
              <a:defRPr sz="3981"/>
            </a:lvl6pPr>
            <a:lvl7pPr marL="5459920" indent="0">
              <a:buNone/>
              <a:defRPr sz="3981"/>
            </a:lvl7pPr>
            <a:lvl8pPr marL="6369907" indent="0">
              <a:buNone/>
              <a:defRPr sz="3981"/>
            </a:lvl8pPr>
            <a:lvl9pPr marL="7279893" indent="0">
              <a:buNone/>
              <a:defRPr sz="3981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D7D409-DB6A-4B9C-B3C0-9A4494241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871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Maltese Times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09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Maltese Times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Maltese Times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8" y="1251251"/>
            <a:ext cx="2437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Maltese Times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Maltese Times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6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Maltese Times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8"/>
            <a:ext cx="186873" cy="4200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Maltese Times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7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Maltese Times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6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Maltese Times Roman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3"/>
            <a:ext cx="19889787" cy="3628797"/>
          </a:xfrm>
        </p:spPr>
        <p:txBody>
          <a:bodyPr/>
          <a:lstStyle>
            <a:lvl1pPr marR="18199" algn="l">
              <a:defRPr sz="7961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6"/>
            <a:ext cx="19889787" cy="2771997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3981">
                <a:solidFill>
                  <a:schemeClr val="tx1"/>
                </a:solidFill>
              </a:defRPr>
            </a:lvl1pPr>
            <a:lvl2pPr marL="909987" indent="0" algn="ctr">
              <a:buNone/>
            </a:lvl2pPr>
            <a:lvl3pPr marL="1819973" indent="0" algn="ctr">
              <a:buNone/>
            </a:lvl3pPr>
            <a:lvl4pPr marL="2729960" indent="0" algn="ctr">
              <a:buNone/>
            </a:lvl4pPr>
            <a:lvl5pPr marL="3639946" indent="0" algn="ctr">
              <a:buNone/>
            </a:lvl5pPr>
            <a:lvl6pPr marL="4549934" indent="0" algn="ctr">
              <a:buNone/>
            </a:lvl6pPr>
            <a:lvl7pPr marL="5459920" indent="0" algn="ctr">
              <a:buNone/>
            </a:lvl7pPr>
            <a:lvl8pPr marL="6369907" indent="0" algn="ctr">
              <a:buNone/>
            </a:lvl8pPr>
            <a:lvl9pPr marL="7279893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1EFF4D-8E54-450C-A673-BCA5C23C8387}" type="datetimeFigureOut">
              <a:rPr lang="en-US"/>
              <a:pPr>
                <a:defRPr/>
              </a:pPr>
              <a:t>5/15/2025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49EFAAE-0408-44A5-B79C-CFCC08F220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4176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6B5AE25-B147-49E7-AED2-46D87B810039}" type="datetimeFigureOut">
              <a:rPr lang="en-US"/>
              <a:pPr>
                <a:defRPr/>
              </a:pPr>
              <a:t>5/15/2025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39B74E6-A631-4D18-9FF3-43450F47A4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5001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5"/>
            <a:ext cx="11058007" cy="10639990"/>
          </a:xfrm>
          <a:custGeom>
            <a:avLst/>
            <a:gdLst>
              <a:gd name="T0" fmla="*/ 0 w 2736"/>
              <a:gd name="T1" fmla="*/ 5791200 h 3648"/>
              <a:gd name="T2" fmla="*/ 1137151 w 2736"/>
              <a:gd name="T3" fmla="*/ 3200400 h 3648"/>
              <a:gd name="T4" fmla="*/ 4321175 w 2736"/>
              <a:gd name="T5" fmla="*/ 0 h 3648"/>
              <a:gd name="T6" fmla="*/ 4321175 w 2736"/>
              <a:gd name="T7" fmla="*/ 152400 h 3648"/>
              <a:gd name="T8" fmla="*/ 1175056 w 2736"/>
              <a:gd name="T9" fmla="*/ 3235325 h 3648"/>
              <a:gd name="T10" fmla="*/ 75810 w 2736"/>
              <a:gd name="T11" fmla="*/ 5791200 h 3648"/>
              <a:gd name="T12" fmla="*/ 0 w 2736"/>
              <a:gd name="T13" fmla="*/ 5791200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2"/>
            <a:ext cx="14108913" cy="12153739"/>
          </a:xfrm>
          <a:custGeom>
            <a:avLst/>
            <a:gdLst>
              <a:gd name="T0" fmla="*/ 0 w 3504"/>
              <a:gd name="T1" fmla="*/ 6538193 h 4128"/>
              <a:gd name="T2" fmla="*/ 0 w 3504"/>
              <a:gd name="T3" fmla="*/ 6615113 h 4128"/>
              <a:gd name="T4" fmla="*/ 5513388 w 3504"/>
              <a:gd name="T5" fmla="*/ 4230596 h 4128"/>
              <a:gd name="T6" fmla="*/ 4531552 w 3504"/>
              <a:gd name="T7" fmla="*/ 0 h 4128"/>
              <a:gd name="T8" fmla="*/ 4456026 w 3504"/>
              <a:gd name="T9" fmla="*/ 0 h 4128"/>
              <a:gd name="T10" fmla="*/ 5452023 w 3504"/>
              <a:gd name="T11" fmla="*/ 4196943 h 4128"/>
              <a:gd name="T12" fmla="*/ 0 w 3504"/>
              <a:gd name="T13" fmla="*/ 6538193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7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9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8" y="7839994"/>
            <a:ext cx="4094956" cy="475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7" y="2519999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7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4"/>
            <a:ext cx="12674865" cy="475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4"/>
            <a:ext cx="13649854" cy="475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5" y="7839994"/>
            <a:ext cx="3509963" cy="475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6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Maltese Times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Maltese Times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79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Maltese Times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Maltese Times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8" y="1251251"/>
            <a:ext cx="2437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Maltese Times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6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Maltese Times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4" cy="1795904"/>
          </a:xfrm>
        </p:spPr>
        <p:txBody>
          <a:bodyPr lIns="82296" bIns="0"/>
          <a:lstStyle>
            <a:lvl1pPr marL="109199" indent="0">
              <a:buNone/>
              <a:defRPr sz="3981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582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185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786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786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9"/>
          </a:xfrm>
        </p:spPr>
        <p:txBody>
          <a:bodyPr tIns="64008"/>
          <a:lstStyle>
            <a:lvl1pPr algn="l">
              <a:buNone/>
              <a:defRPr sz="7564" b="0" cap="none" spc="-299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ED92C9-0F7C-4CF6-9BE7-A0B7420B4EDC}" type="datetimeFigureOut">
              <a:rPr lang="en-US"/>
              <a:pPr>
                <a:defRPr/>
              </a:pPr>
              <a:t>5/15/2025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DD5F886-9A35-4704-9F5A-A564B5C829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7574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799"/>
            <a:ext cx="21059776" cy="1679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70" y="3252887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098DA1-C47D-401C-97FB-AABF8121973F}" type="datetimeFigureOut">
              <a:rPr lang="en-US"/>
              <a:pPr>
                <a:defRPr/>
              </a:pPr>
              <a:t>5/15/2025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421ADD0-1B01-47BD-A062-DC7AE0897E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3678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Maltese Times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8" y="1251251"/>
            <a:ext cx="117809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Maltese Times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3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Maltese Times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5" y="1251251"/>
            <a:ext cx="24375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Maltese Times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51251"/>
            <a:ext cx="24375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Maltese Times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5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Maltese Times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5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Maltese Times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3" y="1251251"/>
            <a:ext cx="24375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Maltese Times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Maltese Times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5" y="1251251"/>
            <a:ext cx="93437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Maltese Times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799"/>
            <a:ext cx="19889787" cy="1679998"/>
          </a:xfrm>
        </p:spPr>
        <p:txBody>
          <a:bodyPr/>
          <a:lstStyle>
            <a:lvl1pPr>
              <a:defRPr sz="796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5"/>
          </a:xfrm>
        </p:spPr>
        <p:txBody>
          <a:bodyPr anchor="ctr"/>
          <a:lstStyle>
            <a:lvl1pPr marL="145598" indent="0" algn="l">
              <a:buNone/>
              <a:defRPr sz="4777" b="1">
                <a:solidFill>
                  <a:schemeClr val="accent2"/>
                </a:solidFill>
              </a:defRPr>
            </a:lvl1pPr>
            <a:lvl2pPr>
              <a:buNone/>
              <a:defRPr sz="3981" b="1"/>
            </a:lvl2pPr>
            <a:lvl3pPr>
              <a:buNone/>
              <a:defRPr sz="3582" b="1"/>
            </a:lvl3pPr>
            <a:lvl4pPr>
              <a:buNone/>
              <a:defRPr sz="3185" b="1"/>
            </a:lvl4pPr>
            <a:lvl5pPr>
              <a:buNone/>
              <a:defRPr sz="3185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5"/>
          </a:xfrm>
        </p:spPr>
        <p:txBody>
          <a:bodyPr anchor="ctr"/>
          <a:lstStyle>
            <a:lvl1pPr marL="145598" indent="0">
              <a:buNone/>
              <a:defRPr sz="4777" b="1">
                <a:solidFill>
                  <a:schemeClr val="accent2"/>
                </a:solidFill>
              </a:defRPr>
            </a:lvl1pPr>
            <a:lvl2pPr>
              <a:buNone/>
              <a:defRPr sz="3981" b="1"/>
            </a:lvl2pPr>
            <a:lvl3pPr>
              <a:buNone/>
              <a:defRPr sz="3582" b="1"/>
            </a:lvl3pPr>
            <a:lvl4pPr>
              <a:buNone/>
              <a:defRPr sz="3185" b="1"/>
            </a:lvl4pPr>
            <a:lvl5pPr>
              <a:buNone/>
              <a:defRPr sz="3185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9C72CD5-067F-415C-B1CF-F3BBF6FA4637}" type="datetimeFigureOut">
              <a:rPr lang="en-US"/>
              <a:pPr>
                <a:defRPr/>
              </a:pPr>
              <a:t>5/15/2025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EC37-16C8-4742-B6FD-80F9246850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6102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799"/>
            <a:ext cx="19889787" cy="1679998"/>
          </a:xfrm>
        </p:spPr>
        <p:txBody>
          <a:bodyPr/>
          <a:lstStyle>
            <a:lvl1pPr>
              <a:defRPr sz="796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FC1EAF4-64FB-4EA4-B1A8-07A014D1CCDD}" type="datetimeFigureOut">
              <a:rPr lang="en-US"/>
              <a:pPr>
                <a:defRPr/>
              </a:pPr>
              <a:t>5/15/2025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CC6C31-CDDD-405B-B7D5-84078554F5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1989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CA0CDBB-1189-4A28-A892-85D2FBDE3C33}" type="datetimeFigureOut">
              <a:rPr lang="en-US"/>
              <a:pPr>
                <a:defRPr/>
              </a:pPr>
              <a:t>5/15/2025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02799E-B703-4E03-AD13-DD0C5FEFA6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9571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1" y="501666"/>
            <a:ext cx="21059776" cy="2134998"/>
          </a:xfrm>
        </p:spPr>
        <p:txBody>
          <a:bodyPr anchor="ctr"/>
          <a:lstStyle>
            <a:lvl1pPr algn="l">
              <a:buNone/>
              <a:defRPr sz="7165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4"/>
            <a:ext cx="6434931" cy="8399992"/>
          </a:xfrm>
        </p:spPr>
        <p:txBody>
          <a:bodyPr/>
          <a:lstStyle>
            <a:lvl1pPr marL="109199" indent="0">
              <a:buNone/>
              <a:defRPr sz="3582"/>
            </a:lvl1pPr>
            <a:lvl2pPr>
              <a:buNone/>
              <a:defRPr sz="2389"/>
            </a:lvl2pPr>
            <a:lvl3pPr>
              <a:buNone/>
              <a:defRPr sz="1990"/>
            </a:lvl3pPr>
            <a:lvl4pPr>
              <a:buNone/>
              <a:defRPr sz="1792"/>
            </a:lvl4pPr>
            <a:lvl5pPr>
              <a:buNone/>
              <a:defRPr sz="1792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7" y="2636664"/>
            <a:ext cx="14039850" cy="8399992"/>
          </a:xfrm>
        </p:spPr>
        <p:txBody>
          <a:bodyPr/>
          <a:lstStyle>
            <a:lvl1pPr>
              <a:defRPr sz="6369"/>
            </a:lvl1pPr>
            <a:lvl2pPr>
              <a:defRPr sz="5572"/>
            </a:lvl2pPr>
            <a:lvl3pPr>
              <a:defRPr sz="4777"/>
            </a:lvl3pPr>
            <a:lvl4pPr>
              <a:defRPr sz="3981"/>
            </a:lvl4pPr>
            <a:lvl5pPr>
              <a:defRPr sz="3981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789AC54-27BE-4DDE-B90B-CF5B5763820A}" type="datetimeFigureOut">
              <a:rPr lang="en-US"/>
              <a:pPr>
                <a:defRPr/>
              </a:pPr>
              <a:t>5/15/2025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A07AADC-CCDA-4D8A-AA48-59343A86B3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9231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4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Maltese Times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4"/>
            <a:ext cx="242082" cy="329058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4"/>
            <a:ext cx="242082" cy="329058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8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64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5466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4" y="810699"/>
            <a:ext cx="17549813" cy="1289301"/>
          </a:xfrm>
        </p:spPr>
        <p:txBody>
          <a:bodyPr anchor="b"/>
          <a:lstStyle>
            <a:lvl1pPr algn="l">
              <a:buNone/>
              <a:defRPr sz="4179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6369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4" y="2113124"/>
            <a:ext cx="17549813" cy="1259999"/>
          </a:xfrm>
        </p:spPr>
        <p:txBody>
          <a:bodyPr/>
          <a:lstStyle>
            <a:lvl1pPr marL="54599" indent="0">
              <a:spcBef>
                <a:spcPts val="0"/>
              </a:spcBef>
              <a:buNone/>
              <a:defRPr sz="2786">
                <a:solidFill>
                  <a:srgbClr val="FFFFFF"/>
                </a:solidFill>
              </a:defRPr>
            </a:lvl1pPr>
            <a:lvl2pPr>
              <a:defRPr sz="2389"/>
            </a:lvl2pPr>
            <a:lvl3pPr>
              <a:defRPr sz="1990"/>
            </a:lvl3pPr>
            <a:lvl4pPr>
              <a:defRPr sz="1792"/>
            </a:lvl4pPr>
            <a:lvl5pPr>
              <a:defRPr sz="1792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6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E0EA7E7-0ED2-4A93-9956-373D1D32B17E}" type="datetimeFigureOut">
              <a:rPr lang="en-US"/>
              <a:pPr>
                <a:defRPr/>
              </a:pPr>
              <a:t>5/15/2025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6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6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70E76AD-C36A-4586-B642-75B2CA8154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179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F7F3D36-113C-4037-A11D-05846EA7DD79}" type="datetimeFigureOut">
              <a:rPr lang="en-US"/>
              <a:pPr>
                <a:defRPr/>
              </a:pPr>
              <a:t>5/15/2025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1FECD2-E538-4B0D-BE9F-46714467BE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77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786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786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786" smtClean="0"/>
            </a:lvl1pPr>
          </a:lstStyle>
          <a:p>
            <a:pPr>
              <a:defRPr/>
            </a:pPr>
            <a:fld id="{C8AD11C5-3C37-47AC-B51B-4FD3452D4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5pPr>
      <a:lvl6pPr marL="909987" algn="ctr" rtl="0" eaLnBrk="1" fontAlgn="base" hangingPunct="1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6pPr>
      <a:lvl7pPr marL="1819973" algn="ctr" rtl="0" eaLnBrk="1" fontAlgn="base" hangingPunct="1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7pPr>
      <a:lvl8pPr marL="2729960" algn="ctr" rtl="0" eaLnBrk="1" fontAlgn="base" hangingPunct="1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8pPr>
      <a:lvl9pPr marL="3639946" algn="ctr" rtl="0" eaLnBrk="1" fontAlgn="base" hangingPunct="1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9pPr>
    </p:titleStyle>
    <p:bodyStyle>
      <a:lvl1pPr marL="682490" indent="-682490" algn="l" rtl="0" fontAlgn="base">
        <a:spcBef>
          <a:spcPct val="20000"/>
        </a:spcBef>
        <a:spcAft>
          <a:spcPct val="0"/>
        </a:spcAft>
        <a:buChar char="•"/>
        <a:defRPr sz="6369">
          <a:solidFill>
            <a:schemeClr val="tx1"/>
          </a:solidFill>
          <a:latin typeface="+mn-lt"/>
          <a:ea typeface="+mn-ea"/>
          <a:cs typeface="+mn-cs"/>
        </a:defRPr>
      </a:lvl1pPr>
      <a:lvl2pPr marL="1478728" indent="-568741" algn="l" rtl="0" fontAlgn="base">
        <a:spcBef>
          <a:spcPct val="20000"/>
        </a:spcBef>
        <a:spcAft>
          <a:spcPct val="0"/>
        </a:spcAft>
        <a:buChar char="–"/>
        <a:defRPr sz="5572">
          <a:solidFill>
            <a:schemeClr val="tx1"/>
          </a:solidFill>
          <a:latin typeface="+mn-lt"/>
        </a:defRPr>
      </a:lvl2pPr>
      <a:lvl3pPr marL="2274967" indent="-454994" algn="l" rtl="0" fontAlgn="base">
        <a:spcBef>
          <a:spcPct val="20000"/>
        </a:spcBef>
        <a:spcAft>
          <a:spcPct val="0"/>
        </a:spcAft>
        <a:buChar char="•"/>
        <a:defRPr sz="4777">
          <a:solidFill>
            <a:schemeClr val="tx1"/>
          </a:solidFill>
          <a:latin typeface="+mn-lt"/>
        </a:defRPr>
      </a:lvl3pPr>
      <a:lvl4pPr marL="3184953" indent="-454994" algn="l" rtl="0" fontAlgn="base">
        <a:spcBef>
          <a:spcPct val="20000"/>
        </a:spcBef>
        <a:spcAft>
          <a:spcPct val="0"/>
        </a:spcAft>
        <a:buChar char="–"/>
        <a:defRPr sz="3981">
          <a:solidFill>
            <a:schemeClr val="tx1"/>
          </a:solidFill>
          <a:latin typeface="+mn-lt"/>
        </a:defRPr>
      </a:lvl4pPr>
      <a:lvl5pPr marL="4094940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5pPr>
      <a:lvl6pPr marL="5004927" indent="-454994" algn="l" rtl="0" eaLnBrk="1" fontAlgn="base" hangingPunct="1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6pPr>
      <a:lvl7pPr marL="5914913" indent="-454994" algn="l" rtl="0" eaLnBrk="1" fontAlgn="base" hangingPunct="1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7pPr>
      <a:lvl8pPr marL="6824900" indent="-454994" algn="l" rtl="0" eaLnBrk="1" fontAlgn="base" hangingPunct="1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8pPr>
      <a:lvl9pPr marL="7734887" indent="-454994" algn="l" rtl="0" eaLnBrk="1" fontAlgn="base" hangingPunct="1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1pPr>
      <a:lvl2pPr marL="90998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2pPr>
      <a:lvl3pPr marL="181997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3pPr>
      <a:lvl4pPr marL="272996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4pPr>
      <a:lvl5pPr marL="3639946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5pPr>
      <a:lvl6pPr marL="4549934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6pPr>
      <a:lvl7pPr marL="545992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7pPr>
      <a:lvl8pPr marL="636990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8pPr>
      <a:lvl9pPr marL="727989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Maltese Times Roman" pitchFamily="18" charset="0"/>
        </a:defRPr>
      </a:lvl5pPr>
      <a:lvl6pPr marL="909987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6pPr>
      <a:lvl7pPr marL="1819973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7pPr>
      <a:lvl8pPr marL="2729960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8pPr>
      <a:lvl9pPr marL="3639946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9pPr>
    </p:titleStyle>
    <p:bodyStyle>
      <a:lvl1pPr marL="682490" indent="-682490" algn="l" rtl="0" eaLnBrk="0" fontAlgn="base" hangingPunct="0">
        <a:spcBef>
          <a:spcPct val="20000"/>
        </a:spcBef>
        <a:spcAft>
          <a:spcPct val="0"/>
        </a:spcAft>
        <a:defRPr sz="10747">
          <a:solidFill>
            <a:schemeClr val="tx1"/>
          </a:solidFill>
          <a:latin typeface="Maltese Times Roman" pitchFamily="18" charset="0"/>
          <a:ea typeface="+mn-ea"/>
          <a:cs typeface="+mn-cs"/>
        </a:defRPr>
      </a:lvl1pPr>
      <a:lvl2pPr marL="1478728" indent="-568741" algn="l" rtl="0" eaLnBrk="0" fontAlgn="base" hangingPunct="0">
        <a:spcBef>
          <a:spcPct val="20000"/>
        </a:spcBef>
        <a:spcAft>
          <a:spcPct val="0"/>
        </a:spcAft>
        <a:buChar char="–"/>
        <a:defRPr sz="5572">
          <a:solidFill>
            <a:schemeClr val="tx1"/>
          </a:solidFill>
          <a:latin typeface="Maltese Times Roman" pitchFamily="18" charset="0"/>
        </a:defRPr>
      </a:lvl2pPr>
      <a:lvl3pPr marL="2274967" indent="-454994" algn="l" rtl="0" eaLnBrk="0" fontAlgn="base" hangingPunct="0">
        <a:spcBef>
          <a:spcPct val="20000"/>
        </a:spcBef>
        <a:spcAft>
          <a:spcPct val="0"/>
        </a:spcAft>
        <a:buChar char="•"/>
        <a:defRPr sz="4777">
          <a:solidFill>
            <a:schemeClr val="tx1"/>
          </a:solidFill>
          <a:latin typeface="Maltese Times Roman" pitchFamily="18" charset="0"/>
        </a:defRPr>
      </a:lvl3pPr>
      <a:lvl4pPr marL="3184953" indent="-454994" algn="l" rtl="0" eaLnBrk="0" fontAlgn="base" hangingPunct="0">
        <a:spcBef>
          <a:spcPct val="20000"/>
        </a:spcBef>
        <a:spcAft>
          <a:spcPct val="0"/>
        </a:spcAft>
        <a:buChar char="–"/>
        <a:defRPr sz="3981">
          <a:solidFill>
            <a:schemeClr val="tx1"/>
          </a:solidFill>
          <a:latin typeface="Maltese Times Roman" pitchFamily="18" charset="0"/>
        </a:defRPr>
      </a:lvl4pPr>
      <a:lvl5pPr marL="4094940" indent="-454994" algn="l" rtl="0" eaLnBrk="0" fontAlgn="base" hangingPunct="0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Maltese Times Roman" pitchFamily="18" charset="0"/>
        </a:defRPr>
      </a:lvl5pPr>
      <a:lvl6pPr marL="500492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6pPr>
      <a:lvl7pPr marL="5914913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7pPr>
      <a:lvl8pPr marL="6824900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8pPr>
      <a:lvl9pPr marL="773488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1pPr>
      <a:lvl2pPr marL="90998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2pPr>
      <a:lvl3pPr marL="181997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3pPr>
      <a:lvl4pPr marL="272996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4pPr>
      <a:lvl5pPr marL="3639946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5pPr>
      <a:lvl6pPr marL="4549934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6pPr>
      <a:lvl7pPr marL="545992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7pPr>
      <a:lvl8pPr marL="636990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8pPr>
      <a:lvl9pPr marL="727989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786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786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786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C3ECD2-4888-436A-BDE5-C16986A42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5pPr>
      <a:lvl6pPr marL="909987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6pPr>
      <a:lvl7pPr marL="1819973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7pPr>
      <a:lvl8pPr marL="2729960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8pPr>
      <a:lvl9pPr marL="3639946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9pPr>
    </p:titleStyle>
    <p:bodyStyle>
      <a:lvl1pPr marL="682490" indent="-682490" algn="l" rtl="0" eaLnBrk="0" fontAlgn="base" hangingPunct="0">
        <a:spcBef>
          <a:spcPct val="20000"/>
        </a:spcBef>
        <a:spcAft>
          <a:spcPct val="0"/>
        </a:spcAft>
        <a:buChar char="•"/>
        <a:defRPr sz="6369">
          <a:solidFill>
            <a:schemeClr val="tx1"/>
          </a:solidFill>
          <a:latin typeface="+mn-lt"/>
          <a:ea typeface="+mn-ea"/>
          <a:cs typeface="+mn-cs"/>
        </a:defRPr>
      </a:lvl1pPr>
      <a:lvl2pPr marL="1478728" indent="-568741" algn="l" rtl="0" eaLnBrk="0" fontAlgn="base" hangingPunct="0">
        <a:spcBef>
          <a:spcPct val="20000"/>
        </a:spcBef>
        <a:spcAft>
          <a:spcPct val="0"/>
        </a:spcAft>
        <a:buChar char="–"/>
        <a:defRPr sz="5572">
          <a:solidFill>
            <a:schemeClr val="tx1"/>
          </a:solidFill>
          <a:latin typeface="+mn-lt"/>
        </a:defRPr>
      </a:lvl2pPr>
      <a:lvl3pPr marL="2274967" indent="-454994" algn="l" rtl="0" eaLnBrk="0" fontAlgn="base" hangingPunct="0">
        <a:spcBef>
          <a:spcPct val="20000"/>
        </a:spcBef>
        <a:spcAft>
          <a:spcPct val="0"/>
        </a:spcAft>
        <a:buChar char="•"/>
        <a:defRPr sz="4777">
          <a:solidFill>
            <a:schemeClr val="tx1"/>
          </a:solidFill>
          <a:latin typeface="+mn-lt"/>
        </a:defRPr>
      </a:lvl3pPr>
      <a:lvl4pPr marL="3184953" indent="-454994" algn="l" rtl="0" eaLnBrk="0" fontAlgn="base" hangingPunct="0">
        <a:spcBef>
          <a:spcPct val="20000"/>
        </a:spcBef>
        <a:spcAft>
          <a:spcPct val="0"/>
        </a:spcAft>
        <a:buChar char="–"/>
        <a:defRPr sz="3981">
          <a:solidFill>
            <a:schemeClr val="tx1"/>
          </a:solidFill>
          <a:latin typeface="+mn-lt"/>
        </a:defRPr>
      </a:lvl4pPr>
      <a:lvl5pPr marL="4094940" indent="-454994" algn="l" rtl="0" eaLnBrk="0" fontAlgn="base" hangingPunct="0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5pPr>
      <a:lvl6pPr marL="500492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6pPr>
      <a:lvl7pPr marL="5914913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7pPr>
      <a:lvl8pPr marL="6824900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8pPr>
      <a:lvl9pPr marL="773488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1pPr>
      <a:lvl2pPr marL="90998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2pPr>
      <a:lvl3pPr marL="181997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3pPr>
      <a:lvl4pPr marL="272996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4pPr>
      <a:lvl5pPr marL="3639946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5pPr>
      <a:lvl6pPr marL="4549934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6pPr>
      <a:lvl7pPr marL="545992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7pPr>
      <a:lvl8pPr marL="636990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8pPr>
      <a:lvl9pPr marL="727989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786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786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786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1F4F09C-E685-46F1-BE3D-23BC1C8FE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9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5pPr>
      <a:lvl6pPr marL="909987" algn="ctr" rtl="0" eaLnBrk="1" fontAlgn="base" hangingPunct="1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6pPr>
      <a:lvl7pPr marL="1819973" algn="ctr" rtl="0" eaLnBrk="1" fontAlgn="base" hangingPunct="1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7pPr>
      <a:lvl8pPr marL="2729960" algn="ctr" rtl="0" eaLnBrk="1" fontAlgn="base" hangingPunct="1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8pPr>
      <a:lvl9pPr marL="3639946" algn="ctr" rtl="0" eaLnBrk="1" fontAlgn="base" hangingPunct="1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9pPr>
    </p:titleStyle>
    <p:bodyStyle>
      <a:lvl1pPr marL="682490" indent="-682490" algn="l" rtl="0" eaLnBrk="0" fontAlgn="base" hangingPunct="0">
        <a:spcBef>
          <a:spcPct val="20000"/>
        </a:spcBef>
        <a:spcAft>
          <a:spcPct val="0"/>
        </a:spcAft>
        <a:buChar char="•"/>
        <a:defRPr sz="6369">
          <a:solidFill>
            <a:schemeClr val="tx1"/>
          </a:solidFill>
          <a:latin typeface="+mn-lt"/>
          <a:ea typeface="+mn-ea"/>
          <a:cs typeface="+mn-cs"/>
        </a:defRPr>
      </a:lvl1pPr>
      <a:lvl2pPr marL="1478728" indent="-568741" algn="l" rtl="0" eaLnBrk="0" fontAlgn="base" hangingPunct="0">
        <a:spcBef>
          <a:spcPct val="20000"/>
        </a:spcBef>
        <a:spcAft>
          <a:spcPct val="0"/>
        </a:spcAft>
        <a:buChar char="–"/>
        <a:defRPr sz="5572">
          <a:solidFill>
            <a:schemeClr val="tx1"/>
          </a:solidFill>
          <a:latin typeface="+mn-lt"/>
        </a:defRPr>
      </a:lvl2pPr>
      <a:lvl3pPr marL="2274967" indent="-454994" algn="l" rtl="0" eaLnBrk="0" fontAlgn="base" hangingPunct="0">
        <a:spcBef>
          <a:spcPct val="20000"/>
        </a:spcBef>
        <a:spcAft>
          <a:spcPct val="0"/>
        </a:spcAft>
        <a:buChar char="•"/>
        <a:defRPr sz="4777">
          <a:solidFill>
            <a:schemeClr val="tx1"/>
          </a:solidFill>
          <a:latin typeface="+mn-lt"/>
        </a:defRPr>
      </a:lvl3pPr>
      <a:lvl4pPr marL="3184953" indent="-454994" algn="l" rtl="0" eaLnBrk="0" fontAlgn="base" hangingPunct="0">
        <a:spcBef>
          <a:spcPct val="20000"/>
        </a:spcBef>
        <a:spcAft>
          <a:spcPct val="0"/>
        </a:spcAft>
        <a:buChar char="–"/>
        <a:defRPr sz="3981">
          <a:solidFill>
            <a:schemeClr val="tx1"/>
          </a:solidFill>
          <a:latin typeface="+mn-lt"/>
        </a:defRPr>
      </a:lvl4pPr>
      <a:lvl5pPr marL="4094940" indent="-454994" algn="l" rtl="0" eaLnBrk="0" fontAlgn="base" hangingPunct="0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5pPr>
      <a:lvl6pPr marL="5004927" indent="-454994" algn="l" rtl="0" eaLnBrk="1" fontAlgn="base" hangingPunct="1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6pPr>
      <a:lvl7pPr marL="5914913" indent="-454994" algn="l" rtl="0" eaLnBrk="1" fontAlgn="base" hangingPunct="1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7pPr>
      <a:lvl8pPr marL="6824900" indent="-454994" algn="l" rtl="0" eaLnBrk="1" fontAlgn="base" hangingPunct="1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8pPr>
      <a:lvl9pPr marL="7734887" indent="-454994" algn="l" rtl="0" eaLnBrk="1" fontAlgn="base" hangingPunct="1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1pPr>
      <a:lvl2pPr marL="90998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2pPr>
      <a:lvl3pPr marL="181997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3pPr>
      <a:lvl4pPr marL="272996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4pPr>
      <a:lvl5pPr marL="3639946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5pPr>
      <a:lvl6pPr marL="4549934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6pPr>
      <a:lvl7pPr marL="545992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7pPr>
      <a:lvl8pPr marL="636990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8pPr>
      <a:lvl9pPr marL="727989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51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B7B867-3F0D-4D1B-9234-902E050350BD}" type="datetimeFigureOut">
              <a:rPr lang="en-US"/>
              <a:pPr>
                <a:defRPr/>
              </a:pPr>
              <a:t>5/15/2025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9142BB-28D4-4383-B28E-474669A16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5126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6" cy="209999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169988" y="2939998"/>
            <a:ext cx="21059776" cy="86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169988" y="11789157"/>
            <a:ext cx="5459941" cy="670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spcBef>
                <a:spcPct val="50000"/>
              </a:spcBef>
              <a:defRPr kumimoji="0" sz="2389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994915" y="11789157"/>
            <a:ext cx="7409921" cy="670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spcBef>
                <a:spcPct val="50000"/>
              </a:spcBef>
              <a:defRPr kumimoji="0" sz="2389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279784" y="11789157"/>
            <a:ext cx="1949979" cy="670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spcBef>
                <a:spcPct val="50000"/>
              </a:spcBef>
              <a:defRPr kumimoji="0" sz="2389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</a:defRPr>
            </a:lvl1pPr>
          </a:lstStyle>
          <a:p>
            <a:pPr>
              <a:defRPr/>
            </a:pPr>
            <a:fld id="{FC3FB6AE-5C67-49C1-A424-CB9EB000C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16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816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816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816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8160" b="1">
          <a:solidFill>
            <a:schemeClr val="tx1"/>
          </a:solidFill>
          <a:latin typeface="Lucida Sans" pitchFamily="34" charset="0"/>
        </a:defRPr>
      </a:lvl5pPr>
      <a:lvl6pPr marL="909987" algn="ctr" rtl="0" eaLnBrk="1" fontAlgn="base" hangingPunct="1">
        <a:spcBef>
          <a:spcPct val="0"/>
        </a:spcBef>
        <a:spcAft>
          <a:spcPct val="0"/>
        </a:spcAft>
        <a:defRPr sz="8160" b="1">
          <a:solidFill>
            <a:schemeClr val="tx1"/>
          </a:solidFill>
          <a:latin typeface="Lucida Sans" pitchFamily="34" charset="0"/>
        </a:defRPr>
      </a:lvl6pPr>
      <a:lvl7pPr marL="1819973" algn="ctr" rtl="0" eaLnBrk="1" fontAlgn="base" hangingPunct="1">
        <a:spcBef>
          <a:spcPct val="0"/>
        </a:spcBef>
        <a:spcAft>
          <a:spcPct val="0"/>
        </a:spcAft>
        <a:defRPr sz="8160" b="1">
          <a:solidFill>
            <a:schemeClr val="tx1"/>
          </a:solidFill>
          <a:latin typeface="Lucida Sans" pitchFamily="34" charset="0"/>
        </a:defRPr>
      </a:lvl7pPr>
      <a:lvl8pPr marL="2729960" algn="ctr" rtl="0" eaLnBrk="1" fontAlgn="base" hangingPunct="1">
        <a:spcBef>
          <a:spcPct val="0"/>
        </a:spcBef>
        <a:spcAft>
          <a:spcPct val="0"/>
        </a:spcAft>
        <a:defRPr sz="8160" b="1">
          <a:solidFill>
            <a:schemeClr val="tx1"/>
          </a:solidFill>
          <a:latin typeface="Lucida Sans" pitchFamily="34" charset="0"/>
        </a:defRPr>
      </a:lvl8pPr>
      <a:lvl9pPr marL="3639946" algn="ctr" rtl="0" eaLnBrk="1" fontAlgn="base" hangingPunct="1">
        <a:spcBef>
          <a:spcPct val="0"/>
        </a:spcBef>
        <a:spcAft>
          <a:spcPct val="0"/>
        </a:spcAft>
        <a:defRPr sz="8160" b="1">
          <a:solidFill>
            <a:schemeClr val="tx1"/>
          </a:solidFill>
          <a:latin typeface="Lucida Sans" pitchFamily="34" charset="0"/>
        </a:defRPr>
      </a:lvl9pPr>
    </p:titleStyle>
    <p:bodyStyle>
      <a:lvl1pPr marL="1090089" indent="-818357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5572" kern="1200">
          <a:solidFill>
            <a:schemeClr val="tx1"/>
          </a:solidFill>
          <a:latin typeface="+mn-lt"/>
          <a:ea typeface="+mn-ea"/>
          <a:cs typeface="+mn-cs"/>
        </a:defRPr>
      </a:lvl1pPr>
      <a:lvl2pPr marL="1728343" indent="-562422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4777" kern="1200">
          <a:solidFill>
            <a:schemeClr val="tx1"/>
          </a:solidFill>
          <a:latin typeface="+mn-lt"/>
          <a:ea typeface="+mn-ea"/>
          <a:cs typeface="+mn-cs"/>
        </a:defRPr>
      </a:lvl2pPr>
      <a:lvl3pPr marL="2256009" indent="-454994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4379" kern="1200">
          <a:solidFill>
            <a:schemeClr val="tx1"/>
          </a:solidFill>
          <a:latin typeface="+mn-lt"/>
          <a:ea typeface="+mn-ea"/>
          <a:cs typeface="+mn-cs"/>
        </a:defRPr>
      </a:lvl3pPr>
      <a:lvl4pPr marL="2692044" indent="-363364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3981" kern="1200">
          <a:solidFill>
            <a:schemeClr val="tx1"/>
          </a:solidFill>
          <a:latin typeface="+mn-lt"/>
          <a:ea typeface="+mn-ea"/>
          <a:cs typeface="+mn-cs"/>
        </a:defRPr>
      </a:lvl4pPr>
      <a:lvl5pPr marL="3074365" indent="-363364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3981" kern="1200">
          <a:solidFill>
            <a:schemeClr val="tx1"/>
          </a:solidFill>
          <a:latin typeface="+mn-lt"/>
          <a:ea typeface="+mn-ea"/>
          <a:cs typeface="+mn-cs"/>
        </a:defRPr>
      </a:lvl5pPr>
      <a:lvl6pPr marL="3512548" indent="-36399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3582" kern="1200">
          <a:solidFill>
            <a:schemeClr val="tx1"/>
          </a:solidFill>
          <a:latin typeface="+mn-lt"/>
          <a:ea typeface="+mn-ea"/>
          <a:cs typeface="+mn-cs"/>
        </a:defRPr>
      </a:lvl6pPr>
      <a:lvl7pPr marL="3912942" indent="-36399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185" kern="1200">
          <a:solidFill>
            <a:schemeClr val="tx1"/>
          </a:solidFill>
          <a:latin typeface="+mn-lt"/>
          <a:ea typeface="+mn-ea"/>
          <a:cs typeface="+mn-cs"/>
        </a:defRPr>
      </a:lvl7pPr>
      <a:lvl8pPr marL="4313337" indent="-36399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786" kern="1200">
          <a:solidFill>
            <a:schemeClr val="tx1"/>
          </a:solidFill>
          <a:latin typeface="+mn-lt"/>
          <a:ea typeface="+mn-ea"/>
          <a:cs typeface="+mn-cs"/>
        </a:defRPr>
      </a:lvl8pPr>
      <a:lvl9pPr marL="4713731" indent="-36399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786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9099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8199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7299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639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5499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5459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63699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72798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786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786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786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3B3F46-952B-4D20-B93E-2307A1C81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5pPr>
      <a:lvl6pPr marL="909987" algn="ctr" rtl="0" eaLnBrk="1" fontAlgn="base" hangingPunct="1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6pPr>
      <a:lvl7pPr marL="1819973" algn="ctr" rtl="0" eaLnBrk="1" fontAlgn="base" hangingPunct="1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7pPr>
      <a:lvl8pPr marL="2729960" algn="ctr" rtl="0" eaLnBrk="1" fontAlgn="base" hangingPunct="1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8pPr>
      <a:lvl9pPr marL="3639946" algn="ctr" rtl="0" eaLnBrk="1" fontAlgn="base" hangingPunct="1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9pPr>
    </p:titleStyle>
    <p:bodyStyle>
      <a:lvl1pPr marL="682490" indent="-682490" algn="l" rtl="0" fontAlgn="base">
        <a:spcBef>
          <a:spcPct val="20000"/>
        </a:spcBef>
        <a:spcAft>
          <a:spcPct val="0"/>
        </a:spcAft>
        <a:buChar char="•"/>
        <a:defRPr sz="6369">
          <a:solidFill>
            <a:schemeClr val="tx1"/>
          </a:solidFill>
          <a:latin typeface="+mn-lt"/>
          <a:ea typeface="+mn-ea"/>
          <a:cs typeface="+mn-cs"/>
        </a:defRPr>
      </a:lvl1pPr>
      <a:lvl2pPr marL="1478728" indent="-568741" algn="l" rtl="0" fontAlgn="base">
        <a:spcBef>
          <a:spcPct val="20000"/>
        </a:spcBef>
        <a:spcAft>
          <a:spcPct val="0"/>
        </a:spcAft>
        <a:buChar char="–"/>
        <a:defRPr sz="5572">
          <a:solidFill>
            <a:schemeClr val="tx1"/>
          </a:solidFill>
          <a:latin typeface="+mn-lt"/>
        </a:defRPr>
      </a:lvl2pPr>
      <a:lvl3pPr marL="2274967" indent="-454994" algn="l" rtl="0" fontAlgn="base">
        <a:spcBef>
          <a:spcPct val="20000"/>
        </a:spcBef>
        <a:spcAft>
          <a:spcPct val="0"/>
        </a:spcAft>
        <a:buChar char="•"/>
        <a:defRPr sz="4777">
          <a:solidFill>
            <a:schemeClr val="tx1"/>
          </a:solidFill>
          <a:latin typeface="+mn-lt"/>
        </a:defRPr>
      </a:lvl3pPr>
      <a:lvl4pPr marL="3184953" indent="-454994" algn="l" rtl="0" fontAlgn="base">
        <a:spcBef>
          <a:spcPct val="20000"/>
        </a:spcBef>
        <a:spcAft>
          <a:spcPct val="0"/>
        </a:spcAft>
        <a:buChar char="–"/>
        <a:defRPr sz="3981">
          <a:solidFill>
            <a:schemeClr val="tx1"/>
          </a:solidFill>
          <a:latin typeface="+mn-lt"/>
        </a:defRPr>
      </a:lvl4pPr>
      <a:lvl5pPr marL="4094940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5pPr>
      <a:lvl6pPr marL="5004927" indent="-454994" algn="l" rtl="0" eaLnBrk="1" fontAlgn="base" hangingPunct="1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6pPr>
      <a:lvl7pPr marL="5914913" indent="-454994" algn="l" rtl="0" eaLnBrk="1" fontAlgn="base" hangingPunct="1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7pPr>
      <a:lvl8pPr marL="6824900" indent="-454994" algn="l" rtl="0" eaLnBrk="1" fontAlgn="base" hangingPunct="1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8pPr>
      <a:lvl9pPr marL="7734887" indent="-454994" algn="l" rtl="0" eaLnBrk="1" fontAlgn="base" hangingPunct="1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1pPr>
      <a:lvl2pPr marL="90998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2pPr>
      <a:lvl3pPr marL="181997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3pPr>
      <a:lvl4pPr marL="272996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4pPr>
      <a:lvl5pPr marL="3639946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5pPr>
      <a:lvl6pPr marL="4549934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6pPr>
      <a:lvl7pPr marL="545992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7pPr>
      <a:lvl8pPr marL="636990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8pPr>
      <a:lvl9pPr marL="727989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786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786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786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6A1674-5694-4714-8836-2FFBC8E87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5pPr>
      <a:lvl6pPr marL="909987" algn="ctr" rtl="0" eaLnBrk="1" fontAlgn="base" hangingPunct="1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6pPr>
      <a:lvl7pPr marL="1819973" algn="ctr" rtl="0" eaLnBrk="1" fontAlgn="base" hangingPunct="1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7pPr>
      <a:lvl8pPr marL="2729960" algn="ctr" rtl="0" eaLnBrk="1" fontAlgn="base" hangingPunct="1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8pPr>
      <a:lvl9pPr marL="3639946" algn="ctr" rtl="0" eaLnBrk="1" fontAlgn="base" hangingPunct="1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9pPr>
    </p:titleStyle>
    <p:bodyStyle>
      <a:lvl1pPr marL="682490" indent="-682490" algn="l" rtl="0" fontAlgn="base">
        <a:spcBef>
          <a:spcPct val="20000"/>
        </a:spcBef>
        <a:spcAft>
          <a:spcPct val="0"/>
        </a:spcAft>
        <a:buChar char="•"/>
        <a:defRPr sz="6369">
          <a:solidFill>
            <a:schemeClr val="tx1"/>
          </a:solidFill>
          <a:latin typeface="+mn-lt"/>
          <a:ea typeface="+mn-ea"/>
          <a:cs typeface="+mn-cs"/>
        </a:defRPr>
      </a:lvl1pPr>
      <a:lvl2pPr marL="1478728" indent="-568741" algn="l" rtl="0" fontAlgn="base">
        <a:spcBef>
          <a:spcPct val="20000"/>
        </a:spcBef>
        <a:spcAft>
          <a:spcPct val="0"/>
        </a:spcAft>
        <a:buChar char="–"/>
        <a:defRPr sz="5572">
          <a:solidFill>
            <a:schemeClr val="tx1"/>
          </a:solidFill>
          <a:latin typeface="+mn-lt"/>
        </a:defRPr>
      </a:lvl2pPr>
      <a:lvl3pPr marL="2274967" indent="-454994" algn="l" rtl="0" fontAlgn="base">
        <a:spcBef>
          <a:spcPct val="20000"/>
        </a:spcBef>
        <a:spcAft>
          <a:spcPct val="0"/>
        </a:spcAft>
        <a:buChar char="•"/>
        <a:defRPr sz="4777">
          <a:solidFill>
            <a:schemeClr val="tx1"/>
          </a:solidFill>
          <a:latin typeface="+mn-lt"/>
        </a:defRPr>
      </a:lvl3pPr>
      <a:lvl4pPr marL="3184953" indent="-454994" algn="l" rtl="0" fontAlgn="base">
        <a:spcBef>
          <a:spcPct val="20000"/>
        </a:spcBef>
        <a:spcAft>
          <a:spcPct val="0"/>
        </a:spcAft>
        <a:buChar char="–"/>
        <a:defRPr sz="3981">
          <a:solidFill>
            <a:schemeClr val="tx1"/>
          </a:solidFill>
          <a:latin typeface="+mn-lt"/>
        </a:defRPr>
      </a:lvl4pPr>
      <a:lvl5pPr marL="4094940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5pPr>
      <a:lvl6pPr marL="5004927" indent="-454994" algn="l" rtl="0" eaLnBrk="1" fontAlgn="base" hangingPunct="1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6pPr>
      <a:lvl7pPr marL="5914913" indent="-454994" algn="l" rtl="0" eaLnBrk="1" fontAlgn="base" hangingPunct="1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7pPr>
      <a:lvl8pPr marL="6824900" indent="-454994" algn="l" rtl="0" eaLnBrk="1" fontAlgn="base" hangingPunct="1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8pPr>
      <a:lvl9pPr marL="7734887" indent="-454994" algn="l" rtl="0" eaLnBrk="1" fontAlgn="base" hangingPunct="1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1pPr>
      <a:lvl2pPr marL="90998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2pPr>
      <a:lvl3pPr marL="181997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3pPr>
      <a:lvl4pPr marL="272996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4pPr>
      <a:lvl5pPr marL="3639946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5pPr>
      <a:lvl6pPr marL="4549934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6pPr>
      <a:lvl7pPr marL="545992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7pPr>
      <a:lvl8pPr marL="636990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8pPr>
      <a:lvl9pPr marL="727989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786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786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786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BA59000-BBC1-4828-9501-F89694CEF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5pPr>
      <a:lvl6pPr marL="909987" algn="ctr" rtl="0" eaLnBrk="1" fontAlgn="base" hangingPunct="1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6pPr>
      <a:lvl7pPr marL="1819973" algn="ctr" rtl="0" eaLnBrk="1" fontAlgn="base" hangingPunct="1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7pPr>
      <a:lvl8pPr marL="2729960" algn="ctr" rtl="0" eaLnBrk="1" fontAlgn="base" hangingPunct="1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8pPr>
      <a:lvl9pPr marL="3639946" algn="ctr" rtl="0" eaLnBrk="1" fontAlgn="base" hangingPunct="1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9pPr>
    </p:titleStyle>
    <p:bodyStyle>
      <a:lvl1pPr marL="682490" indent="-682490" algn="l" rtl="0" fontAlgn="base">
        <a:spcBef>
          <a:spcPct val="20000"/>
        </a:spcBef>
        <a:spcAft>
          <a:spcPct val="0"/>
        </a:spcAft>
        <a:buChar char="•"/>
        <a:defRPr sz="6369">
          <a:solidFill>
            <a:schemeClr val="tx1"/>
          </a:solidFill>
          <a:latin typeface="+mn-lt"/>
          <a:ea typeface="+mn-ea"/>
          <a:cs typeface="+mn-cs"/>
        </a:defRPr>
      </a:lvl1pPr>
      <a:lvl2pPr marL="1478728" indent="-568741" algn="l" rtl="0" fontAlgn="base">
        <a:spcBef>
          <a:spcPct val="20000"/>
        </a:spcBef>
        <a:spcAft>
          <a:spcPct val="0"/>
        </a:spcAft>
        <a:buChar char="–"/>
        <a:defRPr sz="5572">
          <a:solidFill>
            <a:schemeClr val="tx1"/>
          </a:solidFill>
          <a:latin typeface="+mn-lt"/>
        </a:defRPr>
      </a:lvl2pPr>
      <a:lvl3pPr marL="2274967" indent="-454994" algn="l" rtl="0" fontAlgn="base">
        <a:spcBef>
          <a:spcPct val="20000"/>
        </a:spcBef>
        <a:spcAft>
          <a:spcPct val="0"/>
        </a:spcAft>
        <a:buChar char="•"/>
        <a:defRPr sz="4777">
          <a:solidFill>
            <a:schemeClr val="tx1"/>
          </a:solidFill>
          <a:latin typeface="+mn-lt"/>
        </a:defRPr>
      </a:lvl3pPr>
      <a:lvl4pPr marL="3184953" indent="-454994" algn="l" rtl="0" fontAlgn="base">
        <a:spcBef>
          <a:spcPct val="20000"/>
        </a:spcBef>
        <a:spcAft>
          <a:spcPct val="0"/>
        </a:spcAft>
        <a:buChar char="–"/>
        <a:defRPr sz="3981">
          <a:solidFill>
            <a:schemeClr val="tx1"/>
          </a:solidFill>
          <a:latin typeface="+mn-lt"/>
        </a:defRPr>
      </a:lvl4pPr>
      <a:lvl5pPr marL="4094940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5pPr>
      <a:lvl6pPr marL="5004927" indent="-454994" algn="l" rtl="0" eaLnBrk="1" fontAlgn="base" hangingPunct="1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6pPr>
      <a:lvl7pPr marL="5914913" indent="-454994" algn="l" rtl="0" eaLnBrk="1" fontAlgn="base" hangingPunct="1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7pPr>
      <a:lvl8pPr marL="6824900" indent="-454994" algn="l" rtl="0" eaLnBrk="1" fontAlgn="base" hangingPunct="1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8pPr>
      <a:lvl9pPr marL="7734887" indent="-454994" algn="l" rtl="0" eaLnBrk="1" fontAlgn="base" hangingPunct="1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1pPr>
      <a:lvl2pPr marL="90998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2pPr>
      <a:lvl3pPr marL="181997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3pPr>
      <a:lvl4pPr marL="272996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4pPr>
      <a:lvl5pPr marL="3639946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5pPr>
      <a:lvl6pPr marL="4549934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6pPr>
      <a:lvl7pPr marL="545992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7pPr>
      <a:lvl8pPr marL="636990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8pPr>
      <a:lvl9pPr marL="727989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786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786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786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B7054C-696F-4155-9D8E-AF08FCBE9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5pPr>
      <a:lvl6pPr marL="909987" algn="ctr" rtl="0" eaLnBrk="1" fontAlgn="base" hangingPunct="1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6pPr>
      <a:lvl7pPr marL="1819973" algn="ctr" rtl="0" eaLnBrk="1" fontAlgn="base" hangingPunct="1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7pPr>
      <a:lvl8pPr marL="2729960" algn="ctr" rtl="0" eaLnBrk="1" fontAlgn="base" hangingPunct="1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8pPr>
      <a:lvl9pPr marL="3639946" algn="ctr" rtl="0" eaLnBrk="1" fontAlgn="base" hangingPunct="1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9pPr>
    </p:titleStyle>
    <p:bodyStyle>
      <a:lvl1pPr marL="682490" indent="-682490" algn="l" rtl="0" fontAlgn="base">
        <a:spcBef>
          <a:spcPct val="20000"/>
        </a:spcBef>
        <a:spcAft>
          <a:spcPct val="0"/>
        </a:spcAft>
        <a:buChar char="•"/>
        <a:defRPr sz="6369">
          <a:solidFill>
            <a:schemeClr val="tx1"/>
          </a:solidFill>
          <a:latin typeface="+mn-lt"/>
          <a:ea typeface="+mn-ea"/>
          <a:cs typeface="+mn-cs"/>
        </a:defRPr>
      </a:lvl1pPr>
      <a:lvl2pPr marL="1478728" indent="-568741" algn="l" rtl="0" fontAlgn="base">
        <a:spcBef>
          <a:spcPct val="20000"/>
        </a:spcBef>
        <a:spcAft>
          <a:spcPct val="0"/>
        </a:spcAft>
        <a:buChar char="–"/>
        <a:defRPr sz="5572">
          <a:solidFill>
            <a:schemeClr val="tx1"/>
          </a:solidFill>
          <a:latin typeface="+mn-lt"/>
        </a:defRPr>
      </a:lvl2pPr>
      <a:lvl3pPr marL="2274967" indent="-454994" algn="l" rtl="0" fontAlgn="base">
        <a:spcBef>
          <a:spcPct val="20000"/>
        </a:spcBef>
        <a:spcAft>
          <a:spcPct val="0"/>
        </a:spcAft>
        <a:buChar char="•"/>
        <a:defRPr sz="4777">
          <a:solidFill>
            <a:schemeClr val="tx1"/>
          </a:solidFill>
          <a:latin typeface="+mn-lt"/>
        </a:defRPr>
      </a:lvl3pPr>
      <a:lvl4pPr marL="3184953" indent="-454994" algn="l" rtl="0" fontAlgn="base">
        <a:spcBef>
          <a:spcPct val="20000"/>
        </a:spcBef>
        <a:spcAft>
          <a:spcPct val="0"/>
        </a:spcAft>
        <a:buChar char="–"/>
        <a:defRPr sz="3981">
          <a:solidFill>
            <a:schemeClr val="tx1"/>
          </a:solidFill>
          <a:latin typeface="+mn-lt"/>
        </a:defRPr>
      </a:lvl4pPr>
      <a:lvl5pPr marL="4094940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5pPr>
      <a:lvl6pPr marL="5004927" indent="-454994" algn="l" rtl="0" eaLnBrk="1" fontAlgn="base" hangingPunct="1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6pPr>
      <a:lvl7pPr marL="5914913" indent="-454994" algn="l" rtl="0" eaLnBrk="1" fontAlgn="base" hangingPunct="1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7pPr>
      <a:lvl8pPr marL="6824900" indent="-454994" algn="l" rtl="0" eaLnBrk="1" fontAlgn="base" hangingPunct="1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8pPr>
      <a:lvl9pPr marL="7734887" indent="-454994" algn="l" rtl="0" eaLnBrk="1" fontAlgn="base" hangingPunct="1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1pPr>
      <a:lvl2pPr marL="90998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2pPr>
      <a:lvl3pPr marL="181997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3pPr>
      <a:lvl4pPr marL="272996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4pPr>
      <a:lvl5pPr marL="3639946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5pPr>
      <a:lvl6pPr marL="4549934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6pPr>
      <a:lvl7pPr marL="545992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7pPr>
      <a:lvl8pPr marL="636990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8pPr>
      <a:lvl9pPr marL="727989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786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786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786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6003E47-638F-4F42-B77F-2F399DB9B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5pPr>
      <a:lvl6pPr marL="909987" algn="ctr" rtl="0" eaLnBrk="1" fontAlgn="base" hangingPunct="1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6pPr>
      <a:lvl7pPr marL="1819973" algn="ctr" rtl="0" eaLnBrk="1" fontAlgn="base" hangingPunct="1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7pPr>
      <a:lvl8pPr marL="2729960" algn="ctr" rtl="0" eaLnBrk="1" fontAlgn="base" hangingPunct="1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8pPr>
      <a:lvl9pPr marL="3639946" algn="ctr" rtl="0" eaLnBrk="1" fontAlgn="base" hangingPunct="1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9pPr>
    </p:titleStyle>
    <p:bodyStyle>
      <a:lvl1pPr marL="682490" indent="-682490" algn="l" rtl="0" fontAlgn="base">
        <a:spcBef>
          <a:spcPct val="20000"/>
        </a:spcBef>
        <a:spcAft>
          <a:spcPct val="0"/>
        </a:spcAft>
        <a:buChar char="•"/>
        <a:defRPr sz="6369">
          <a:solidFill>
            <a:schemeClr val="tx1"/>
          </a:solidFill>
          <a:latin typeface="+mn-lt"/>
          <a:ea typeface="+mn-ea"/>
          <a:cs typeface="+mn-cs"/>
        </a:defRPr>
      </a:lvl1pPr>
      <a:lvl2pPr marL="1478728" indent="-568741" algn="l" rtl="0" fontAlgn="base">
        <a:spcBef>
          <a:spcPct val="20000"/>
        </a:spcBef>
        <a:spcAft>
          <a:spcPct val="0"/>
        </a:spcAft>
        <a:buChar char="–"/>
        <a:defRPr sz="5572">
          <a:solidFill>
            <a:schemeClr val="tx1"/>
          </a:solidFill>
          <a:latin typeface="+mn-lt"/>
        </a:defRPr>
      </a:lvl2pPr>
      <a:lvl3pPr marL="2274967" indent="-454994" algn="l" rtl="0" fontAlgn="base">
        <a:spcBef>
          <a:spcPct val="20000"/>
        </a:spcBef>
        <a:spcAft>
          <a:spcPct val="0"/>
        </a:spcAft>
        <a:buChar char="•"/>
        <a:defRPr sz="4777">
          <a:solidFill>
            <a:schemeClr val="tx1"/>
          </a:solidFill>
          <a:latin typeface="+mn-lt"/>
        </a:defRPr>
      </a:lvl3pPr>
      <a:lvl4pPr marL="3184953" indent="-454994" algn="l" rtl="0" fontAlgn="base">
        <a:spcBef>
          <a:spcPct val="20000"/>
        </a:spcBef>
        <a:spcAft>
          <a:spcPct val="0"/>
        </a:spcAft>
        <a:buChar char="–"/>
        <a:defRPr sz="3981">
          <a:solidFill>
            <a:schemeClr val="tx1"/>
          </a:solidFill>
          <a:latin typeface="+mn-lt"/>
        </a:defRPr>
      </a:lvl4pPr>
      <a:lvl5pPr marL="4094940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5pPr>
      <a:lvl6pPr marL="5004927" indent="-454994" algn="l" rtl="0" eaLnBrk="1" fontAlgn="base" hangingPunct="1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6pPr>
      <a:lvl7pPr marL="5914913" indent="-454994" algn="l" rtl="0" eaLnBrk="1" fontAlgn="base" hangingPunct="1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7pPr>
      <a:lvl8pPr marL="6824900" indent="-454994" algn="l" rtl="0" eaLnBrk="1" fontAlgn="base" hangingPunct="1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8pPr>
      <a:lvl9pPr marL="7734887" indent="-454994" algn="l" rtl="0" eaLnBrk="1" fontAlgn="base" hangingPunct="1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1pPr>
      <a:lvl2pPr marL="90998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2pPr>
      <a:lvl3pPr marL="181997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3pPr>
      <a:lvl4pPr marL="272996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4pPr>
      <a:lvl5pPr marL="3639946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5pPr>
      <a:lvl6pPr marL="4549934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6pPr>
      <a:lvl7pPr marL="545992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7pPr>
      <a:lvl8pPr marL="636990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8pPr>
      <a:lvl9pPr marL="727989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4"/>
            <a:ext cx="545994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389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E25C675-035D-453D-BB4C-9D45798C1517}" type="datetimeFigureOut">
              <a:rPr lang="en-US"/>
              <a:pPr>
                <a:defRPr/>
              </a:pPr>
              <a:t>5/15/2025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4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389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4"/>
            <a:ext cx="545994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389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A9196A1-2903-46DB-BB0A-2735244CBD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875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8757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8757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8757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8757">
          <a:solidFill>
            <a:schemeClr val="tx1"/>
          </a:solidFill>
          <a:latin typeface="Calibri" pitchFamily="34" charset="0"/>
        </a:defRPr>
      </a:lvl5pPr>
      <a:lvl6pPr marL="909987" algn="ctr" rtl="0" fontAlgn="base">
        <a:spcBef>
          <a:spcPct val="0"/>
        </a:spcBef>
        <a:spcAft>
          <a:spcPct val="0"/>
        </a:spcAft>
        <a:defRPr sz="8757">
          <a:solidFill>
            <a:schemeClr val="tx1"/>
          </a:solidFill>
          <a:latin typeface="Calibri" pitchFamily="34" charset="0"/>
        </a:defRPr>
      </a:lvl6pPr>
      <a:lvl7pPr marL="1819973" algn="ctr" rtl="0" fontAlgn="base">
        <a:spcBef>
          <a:spcPct val="0"/>
        </a:spcBef>
        <a:spcAft>
          <a:spcPct val="0"/>
        </a:spcAft>
        <a:defRPr sz="8757">
          <a:solidFill>
            <a:schemeClr val="tx1"/>
          </a:solidFill>
          <a:latin typeface="Calibri" pitchFamily="34" charset="0"/>
        </a:defRPr>
      </a:lvl7pPr>
      <a:lvl8pPr marL="2729960" algn="ctr" rtl="0" fontAlgn="base">
        <a:spcBef>
          <a:spcPct val="0"/>
        </a:spcBef>
        <a:spcAft>
          <a:spcPct val="0"/>
        </a:spcAft>
        <a:defRPr sz="8757">
          <a:solidFill>
            <a:schemeClr val="tx1"/>
          </a:solidFill>
          <a:latin typeface="Calibri" pitchFamily="34" charset="0"/>
        </a:defRPr>
      </a:lvl8pPr>
      <a:lvl9pPr marL="3639946" algn="ctr" rtl="0" fontAlgn="base">
        <a:spcBef>
          <a:spcPct val="0"/>
        </a:spcBef>
        <a:spcAft>
          <a:spcPct val="0"/>
        </a:spcAft>
        <a:defRPr sz="8757">
          <a:solidFill>
            <a:schemeClr val="tx1"/>
          </a:solidFill>
          <a:latin typeface="Calibri" pitchFamily="34" charset="0"/>
        </a:defRPr>
      </a:lvl9pPr>
    </p:titleStyle>
    <p:bodyStyle>
      <a:lvl1pPr marL="682490" indent="-68249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6369" kern="1200">
          <a:solidFill>
            <a:schemeClr val="tx1"/>
          </a:solidFill>
          <a:latin typeface="+mn-lt"/>
          <a:ea typeface="+mn-ea"/>
          <a:cs typeface="+mn-cs"/>
        </a:defRPr>
      </a:lvl1pPr>
      <a:lvl2pPr marL="1478728" indent="-568741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5572" kern="1200">
          <a:solidFill>
            <a:schemeClr val="tx1"/>
          </a:solidFill>
          <a:latin typeface="+mn-lt"/>
          <a:ea typeface="+mn-ea"/>
          <a:cs typeface="+mn-cs"/>
        </a:defRPr>
      </a:lvl2pPr>
      <a:lvl3pPr marL="2274967" indent="-454994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4777" kern="1200">
          <a:solidFill>
            <a:schemeClr val="tx1"/>
          </a:solidFill>
          <a:latin typeface="+mn-lt"/>
          <a:ea typeface="+mn-ea"/>
          <a:cs typeface="+mn-cs"/>
        </a:defRPr>
      </a:lvl3pPr>
      <a:lvl4pPr marL="3184953" indent="-454994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3981" kern="1200">
          <a:solidFill>
            <a:schemeClr val="tx1"/>
          </a:solidFill>
          <a:latin typeface="+mn-lt"/>
          <a:ea typeface="+mn-ea"/>
          <a:cs typeface="+mn-cs"/>
        </a:defRPr>
      </a:lvl4pPr>
      <a:lvl5pPr marL="4094940" indent="-454994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3981" kern="1200">
          <a:solidFill>
            <a:schemeClr val="tx1"/>
          </a:solidFill>
          <a:latin typeface="+mn-lt"/>
          <a:ea typeface="+mn-ea"/>
          <a:cs typeface="+mn-cs"/>
        </a:defRPr>
      </a:lvl5pPr>
      <a:lvl6pPr marL="5004927" indent="-454994" algn="l" defTabSz="1819973" rtl="0" eaLnBrk="1" latinLnBrk="0" hangingPunct="1">
        <a:spcBef>
          <a:spcPct val="20000"/>
        </a:spcBef>
        <a:buFont typeface="Arial" pitchFamily="34" charset="0"/>
        <a:buChar char="•"/>
        <a:defRPr sz="3981" kern="1200">
          <a:solidFill>
            <a:schemeClr val="tx1"/>
          </a:solidFill>
          <a:latin typeface="+mn-lt"/>
          <a:ea typeface="+mn-ea"/>
          <a:cs typeface="+mn-cs"/>
        </a:defRPr>
      </a:lvl6pPr>
      <a:lvl7pPr marL="5914913" indent="-454994" algn="l" defTabSz="1819973" rtl="0" eaLnBrk="1" latinLnBrk="0" hangingPunct="1">
        <a:spcBef>
          <a:spcPct val="20000"/>
        </a:spcBef>
        <a:buFont typeface="Arial" pitchFamily="34" charset="0"/>
        <a:buChar char="•"/>
        <a:defRPr sz="3981" kern="1200">
          <a:solidFill>
            <a:schemeClr val="tx1"/>
          </a:solidFill>
          <a:latin typeface="+mn-lt"/>
          <a:ea typeface="+mn-ea"/>
          <a:cs typeface="+mn-cs"/>
        </a:defRPr>
      </a:lvl7pPr>
      <a:lvl8pPr marL="6824900" indent="-454994" algn="l" defTabSz="1819973" rtl="0" eaLnBrk="1" latinLnBrk="0" hangingPunct="1">
        <a:spcBef>
          <a:spcPct val="20000"/>
        </a:spcBef>
        <a:buFont typeface="Arial" pitchFamily="34" charset="0"/>
        <a:buChar char="•"/>
        <a:defRPr sz="3981" kern="1200">
          <a:solidFill>
            <a:schemeClr val="tx1"/>
          </a:solidFill>
          <a:latin typeface="+mn-lt"/>
          <a:ea typeface="+mn-ea"/>
          <a:cs typeface="+mn-cs"/>
        </a:defRPr>
      </a:lvl8pPr>
      <a:lvl9pPr marL="7734887" indent="-454994" algn="l" defTabSz="1819973" rtl="0" eaLnBrk="1" latinLnBrk="0" hangingPunct="1">
        <a:spcBef>
          <a:spcPct val="20000"/>
        </a:spcBef>
        <a:buFont typeface="Arial" pitchFamily="34" charset="0"/>
        <a:buChar char="•"/>
        <a:defRPr sz="39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1pPr>
      <a:lvl2pPr marL="90998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2pPr>
      <a:lvl3pPr marL="181997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3pPr>
      <a:lvl4pPr marL="272996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4pPr>
      <a:lvl5pPr marL="3639946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5pPr>
      <a:lvl6pPr marL="4549934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6pPr>
      <a:lvl7pPr marL="545992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7pPr>
      <a:lvl8pPr marL="636990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8pPr>
      <a:lvl9pPr marL="727989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Maltese Times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6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Maltese Times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8"/>
            <a:ext cx="186873" cy="4200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Maltese Times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7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Maltese Times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6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Maltese Times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09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Maltese Times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5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Maltese Times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8" y="1251251"/>
            <a:ext cx="24375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Maltese Times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Maltese Times Roman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4"/>
            <a:ext cx="19889787" cy="167999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2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7"/>
            <a:ext cx="5459941" cy="6708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2189">
                <a:solidFill>
                  <a:srgbClr val="D6ECFF"/>
                </a:solidFill>
                <a:latin typeface="Maltese Times Roman" pitchFamily="18" charset="0"/>
                <a:cs typeface="Arial" charset="0"/>
              </a:defRPr>
            </a:lvl1pPr>
          </a:lstStyle>
          <a:p>
            <a:pPr>
              <a:defRPr/>
            </a:pPr>
            <a:fld id="{74E76DB0-964C-4AC2-8258-DE1084F6883A}" type="datetimeFigureOut">
              <a:rPr lang="en-US"/>
              <a:pPr>
                <a:defRPr/>
              </a:pPr>
              <a:t>5/15/2025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7"/>
            <a:ext cx="14234848" cy="6708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189">
                <a:solidFill>
                  <a:srgbClr val="D6ECFF"/>
                </a:solidFill>
                <a:latin typeface="Maltese Times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7"/>
            <a:ext cx="1169987" cy="6708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2389">
                <a:solidFill>
                  <a:srgbClr val="D6ECFF"/>
                </a:solidFill>
                <a:latin typeface="Maltese Times Roman" pitchFamily="18" charset="0"/>
                <a:cs typeface="Arial" charset="0"/>
              </a:defRPr>
            </a:lvl1pPr>
          </a:lstStyle>
          <a:p>
            <a:pPr>
              <a:defRPr/>
            </a:pPr>
            <a:fld id="{45D728B6-D2EA-414D-9FE8-BD6BB8FC46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7961" kern="1200" spc="-199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961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961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961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961">
          <a:solidFill>
            <a:srgbClr val="C1EEFF"/>
          </a:solidFill>
          <a:latin typeface="Consolas" pitchFamily="49" charset="0"/>
        </a:defRPr>
      </a:lvl5pPr>
      <a:lvl6pPr marL="909987" algn="l" rtl="0" fontAlgn="base">
        <a:spcBef>
          <a:spcPct val="0"/>
        </a:spcBef>
        <a:spcAft>
          <a:spcPct val="0"/>
        </a:spcAft>
        <a:defRPr sz="7961">
          <a:solidFill>
            <a:srgbClr val="C1EEFF"/>
          </a:solidFill>
          <a:latin typeface="Consolas" pitchFamily="49" charset="0"/>
        </a:defRPr>
      </a:lvl6pPr>
      <a:lvl7pPr marL="1819973" algn="l" rtl="0" fontAlgn="base">
        <a:spcBef>
          <a:spcPct val="0"/>
        </a:spcBef>
        <a:spcAft>
          <a:spcPct val="0"/>
        </a:spcAft>
        <a:defRPr sz="7961">
          <a:solidFill>
            <a:srgbClr val="C1EEFF"/>
          </a:solidFill>
          <a:latin typeface="Consolas" pitchFamily="49" charset="0"/>
        </a:defRPr>
      </a:lvl7pPr>
      <a:lvl8pPr marL="2729960" algn="l" rtl="0" fontAlgn="base">
        <a:spcBef>
          <a:spcPct val="0"/>
        </a:spcBef>
        <a:spcAft>
          <a:spcPct val="0"/>
        </a:spcAft>
        <a:defRPr sz="7961">
          <a:solidFill>
            <a:srgbClr val="C1EEFF"/>
          </a:solidFill>
          <a:latin typeface="Consolas" pitchFamily="49" charset="0"/>
        </a:defRPr>
      </a:lvl8pPr>
      <a:lvl9pPr marL="3639946" algn="l" rtl="0" fontAlgn="base">
        <a:spcBef>
          <a:spcPct val="0"/>
        </a:spcBef>
        <a:spcAft>
          <a:spcPct val="0"/>
        </a:spcAft>
        <a:defRPr sz="7961">
          <a:solidFill>
            <a:srgbClr val="C1EEFF"/>
          </a:solidFill>
          <a:latin typeface="Consolas" pitchFamily="49" charset="0"/>
        </a:defRPr>
      </a:lvl9pPr>
      <a:extLst/>
    </p:titleStyle>
    <p:bodyStyle>
      <a:lvl1pPr marL="818357" indent="-682490" algn="l" rtl="0" eaLnBrk="0" fontAlgn="base" hangingPunct="0">
        <a:spcBef>
          <a:spcPts val="1393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5971" kern="1200">
          <a:solidFill>
            <a:schemeClr val="tx1"/>
          </a:solidFill>
          <a:latin typeface="Maltese Times Roman" pitchFamily="18" charset="0"/>
          <a:ea typeface="+mn-ea"/>
          <a:cs typeface="+mn-cs"/>
        </a:defRPr>
      </a:lvl1pPr>
      <a:lvl2pPr marL="1472409" indent="-56874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175" kern="1200">
          <a:solidFill>
            <a:schemeClr val="tx1"/>
          </a:solidFill>
          <a:latin typeface="Maltese Times Roman" pitchFamily="18" charset="0"/>
          <a:ea typeface="+mn-ea"/>
          <a:cs typeface="+mn-cs"/>
        </a:defRPr>
      </a:lvl2pPr>
      <a:lvl3pPr marL="1981117" indent="-4549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4777" kern="1200">
          <a:solidFill>
            <a:schemeClr val="tx1"/>
          </a:solidFill>
          <a:latin typeface="Maltese Times Roman" pitchFamily="18" charset="0"/>
          <a:ea typeface="+mn-ea"/>
          <a:cs typeface="+mn-cs"/>
        </a:defRPr>
      </a:lvl3pPr>
      <a:lvl4pPr marL="2508783" indent="-45499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379" kern="1200">
          <a:solidFill>
            <a:schemeClr val="tx1"/>
          </a:solidFill>
          <a:latin typeface="Maltese Times Roman" pitchFamily="18" charset="0"/>
          <a:ea typeface="+mn-ea"/>
          <a:cs typeface="+mn-cs"/>
        </a:defRPr>
      </a:lvl4pPr>
      <a:lvl5pPr marL="2947979" indent="-417077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3981" kern="1200">
          <a:solidFill>
            <a:schemeClr val="tx1"/>
          </a:solidFill>
          <a:latin typeface="Maltese Times Roman" pitchFamily="18" charset="0"/>
          <a:ea typeface="+mn-ea"/>
          <a:cs typeface="+mn-cs"/>
        </a:defRPr>
      </a:lvl5pPr>
      <a:lvl6pPr marL="3403351" indent="-418594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582" kern="1200">
          <a:solidFill>
            <a:schemeClr val="tx1"/>
          </a:solidFill>
          <a:latin typeface="+mn-lt"/>
          <a:ea typeface="+mn-ea"/>
          <a:cs typeface="+mn-cs"/>
        </a:defRPr>
      </a:lvl6pPr>
      <a:lvl7pPr marL="3785544" indent="-363994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185" kern="1200">
          <a:solidFill>
            <a:schemeClr val="tx1"/>
          </a:solidFill>
          <a:latin typeface="+mn-lt"/>
          <a:ea typeface="+mn-ea"/>
          <a:cs typeface="+mn-cs"/>
        </a:defRPr>
      </a:lvl7pPr>
      <a:lvl8pPr marL="4167739" indent="-363994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185" kern="1200">
          <a:solidFill>
            <a:schemeClr val="tx1"/>
          </a:solidFill>
          <a:latin typeface="+mn-lt"/>
          <a:ea typeface="+mn-ea"/>
          <a:cs typeface="+mn-cs"/>
        </a:defRPr>
      </a:lvl8pPr>
      <a:lvl9pPr marL="4549934" indent="-363994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185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9099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8199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7299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639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5499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5459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63699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72798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 Ways to embrace the Immaculate Heart of Mary this August (even with  social distancing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671" y="2435924"/>
            <a:ext cx="22217218" cy="10364928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0"/>
            <a:ext cx="23399750" cy="90146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13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Qalb</a:t>
            </a:r>
            <a:r>
              <a:rPr lang="en-GB" sz="1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Mqaddsa Verġni</a:t>
            </a:r>
            <a:r>
              <a:rPr lang="en-GB" sz="1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Marija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1DB8E-F032-D9A1-0B50-67EDF7E0C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Box 1">
            <a:extLst>
              <a:ext uri="{FF2B5EF4-FFF2-40B4-BE49-F238E27FC236}">
                <a16:creationId xmlns:a16="http://schemas.microsoft.com/office/drawing/2014/main" id="{14919AA2-3FE9-577D-28E9-0D37CF7DF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1450"/>
            <a:ext cx="2339975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U Abraham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ħaffef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lejn </a:t>
            </a:r>
            <a:endParaRPr lang="mt-MT" altLang="en-US" sz="155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għarix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ħdejn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Sara, u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qalilha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altLang="en-US" sz="155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Fittex</a:t>
            </a:r>
            <a:r>
              <a:rPr lang="en-US" alt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lesti</a:t>
            </a:r>
            <a:r>
              <a:rPr lang="en-US" alt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tliet</a:t>
            </a:r>
            <a:r>
              <a:rPr lang="en-US" alt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sigħan</a:t>
            </a:r>
            <a:r>
              <a:rPr lang="en-US" alt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smid</a:t>
            </a:r>
            <a:r>
              <a:rPr lang="en-US" alt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agħġnu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agħmlu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ftajjar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5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275E9-6949-E389-5E22-24D2C59A6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Box 1">
            <a:extLst>
              <a:ext uri="{FF2B5EF4-FFF2-40B4-BE49-F238E27FC236}">
                <a16:creationId xmlns:a16="http://schemas.microsoft.com/office/drawing/2014/main" id="{4EFC8878-3929-160B-D120-CB1EC9752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0656"/>
            <a:ext cx="2339975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U Abraham mar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jiġri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ħdejn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baqar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u ħa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għoġol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tari u sabiħ, u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tah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lill-qaddej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; u dan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fittex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ilestih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. U ħa l-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baqta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altLang="en-US" sz="15500" spc="-3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altLang="en-US" sz="15500" spc="-300" dirty="0" err="1">
                <a:latin typeface="Times New Roman" pitchFamily="18" charset="0"/>
                <a:cs typeface="Times New Roman" pitchFamily="18" charset="0"/>
              </a:rPr>
              <a:t>ħalib</a:t>
            </a:r>
            <a:r>
              <a:rPr lang="en-US" altLang="en-US" sz="15500" spc="-300" dirty="0">
                <a:latin typeface="Times New Roman" pitchFamily="18" charset="0"/>
                <a:cs typeface="Times New Roman" pitchFamily="18" charset="0"/>
              </a:rPr>
              <a:t> u l-</a:t>
            </a:r>
            <a:r>
              <a:rPr lang="en-US" altLang="en-US" sz="15500" spc="-300" dirty="0" err="1">
                <a:latin typeface="Times New Roman" pitchFamily="18" charset="0"/>
                <a:cs typeface="Times New Roman" pitchFamily="18" charset="0"/>
              </a:rPr>
              <a:t>għoġol</a:t>
            </a:r>
            <a:r>
              <a:rPr lang="en-US" altLang="en-US" sz="15500" spc="-300" dirty="0">
                <a:latin typeface="Times New Roman" pitchFamily="18" charset="0"/>
                <a:cs typeface="Times New Roman" pitchFamily="18" charset="0"/>
              </a:rPr>
              <a:t> li kien </a:t>
            </a:r>
            <a:r>
              <a:rPr lang="en-US" altLang="en-US" sz="15500" spc="-300" dirty="0" err="1">
                <a:latin typeface="Times New Roman" pitchFamily="18" charset="0"/>
                <a:cs typeface="Times New Roman" pitchFamily="18" charset="0"/>
              </a:rPr>
              <a:t>lesta</a:t>
            </a:r>
            <a:r>
              <a:rPr lang="en-US" altLang="en-US" sz="15500" spc="-3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7572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91969-DEEF-85A8-AACD-2F4725899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Box 1">
            <a:extLst>
              <a:ext uri="{FF2B5EF4-FFF2-40B4-BE49-F238E27FC236}">
                <a16:creationId xmlns:a16="http://schemas.microsoft.com/office/drawing/2014/main" id="{0E955BDA-9B17-ADB6-5B3B-467F6E3D0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1450"/>
            <a:ext cx="2339975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qegħedhom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quddiemhom. U hu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baqa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bilwieqfa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quddiemhom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taħt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is-siġra, u huma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bdew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jieklu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/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staqsewh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altLang="en-US" sz="15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706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1A8C0-8A3A-A8D1-1372-120FB15A2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Box 1">
            <a:extLst>
              <a:ext uri="{FF2B5EF4-FFF2-40B4-BE49-F238E27FC236}">
                <a16:creationId xmlns:a16="http://schemas.microsoft.com/office/drawing/2014/main" id="{FEB20D18-AE69-CDBA-6302-99ED75255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4085"/>
            <a:ext cx="2339975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“Fejn hi Sara,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martek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?” </a:t>
            </a:r>
            <a:endParaRPr lang="mt-MT" altLang="en-US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U hu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weġibhom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altLang="en-US" sz="155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“Hemm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fl-għarix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U qallu:</a:t>
            </a:r>
          </a:p>
        </p:txBody>
      </p:sp>
    </p:spTree>
    <p:extLst>
      <p:ext uri="{BB962C8B-B14F-4D97-AF65-F5344CB8AC3E}">
        <p14:creationId xmlns:p14="http://schemas.microsoft.com/office/powerpoint/2010/main" val="618552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83114-3636-FED0-0B7D-D5DECAECD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Box 1">
            <a:extLst>
              <a:ext uri="{FF2B5EF4-FFF2-40B4-BE49-F238E27FC236}">
                <a16:creationId xmlns:a16="http://schemas.microsoft.com/office/drawing/2014/main" id="{52E042FB-DC4C-4054-21B4-60F3B77E1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76719"/>
            <a:ext cx="23399750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Nerġa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niġi għandek bħal dan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sena, u ara, Sara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martek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ikollha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iben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 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772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C4FD6-E9C0-2C5C-DB27-B8E105F41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Box 1">
            <a:extLst>
              <a:ext uri="{FF2B5EF4-FFF2-40B4-BE49-F238E27FC236}">
                <a16:creationId xmlns:a16="http://schemas.microsoft.com/office/drawing/2014/main" id="{E45B5B92-991A-EC65-863D-64B6DABAF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0656"/>
            <a:ext cx="2339975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U Sara kienet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qiegħda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tissamma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’ minn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bieb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en-US" sz="155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għarix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, u hu kien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warajh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. Abraham u Sara kienu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xjuħ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imdaħħla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fiż-żmien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mt-MT" altLang="en-US" sz="15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267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84C2D-B8DD-7157-F985-9C06CB804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Box 1">
            <a:extLst>
              <a:ext uri="{FF2B5EF4-FFF2-40B4-BE49-F238E27FC236}">
                <a16:creationId xmlns:a16="http://schemas.microsoft.com/office/drawing/2014/main" id="{48DDBBE7-80E8-DBFA-ED58-1A7BC4622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626" y="290656"/>
            <a:ext cx="2339975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u kienet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waqfitilha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imxija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tan-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nisa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. U Sara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daħket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f’qalbha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qalet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altLang="en-US" sz="155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“Wara li </a:t>
            </a:r>
            <a:r>
              <a:rPr lang="en-US" altLang="en-US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dbilt</a:t>
            </a:r>
            <a:r>
              <a:rPr lang="en-US" altLang="en-US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sidi </a:t>
            </a:r>
            <a:r>
              <a:rPr lang="en-US" altLang="en-US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diġà</a:t>
            </a:r>
            <a:r>
              <a:rPr lang="en-US" altLang="en-US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xjieħ</a:t>
            </a:r>
            <a:r>
              <a:rPr lang="en-US" altLang="en-US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sa </a:t>
            </a:r>
            <a:r>
              <a:rPr lang="en-US" altLang="en-US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jkolli</a:t>
            </a:r>
            <a:r>
              <a:rPr lang="en-US" altLang="en-US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altLang="en-US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pjaċir</a:t>
            </a:r>
            <a:r>
              <a:rPr lang="en-US" altLang="en-US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?” </a:t>
            </a:r>
            <a:endParaRPr lang="mt-MT" altLang="en-US" sz="15500" b="1" i="1" dirty="0">
              <a:solidFill>
                <a:srgbClr val="461E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425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46A9A-F410-6E28-E2F8-62CD3460D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Box 1">
            <a:extLst>
              <a:ext uri="{FF2B5EF4-FFF2-40B4-BE49-F238E27FC236}">
                <a16:creationId xmlns:a16="http://schemas.microsoft.com/office/drawing/2014/main" id="{AB038FA7-AE2C-30E4-39CA-B691FEAF7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3291"/>
            <a:ext cx="2339975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U l-Mulej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lil Abraham: 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daħket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Sara u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qalet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‘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Tgħid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minnu li sa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niled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meta jien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xjaħt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?’</a:t>
            </a:r>
          </a:p>
        </p:txBody>
      </p:sp>
    </p:spTree>
    <p:extLst>
      <p:ext uri="{BB962C8B-B14F-4D97-AF65-F5344CB8AC3E}">
        <p14:creationId xmlns:p14="http://schemas.microsoft.com/office/powerpoint/2010/main" val="2901077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A7A6C-7045-309D-9505-F5BCD2262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Box 1">
            <a:extLst>
              <a:ext uri="{FF2B5EF4-FFF2-40B4-BE49-F238E27FC236}">
                <a16:creationId xmlns:a16="http://schemas.microsoft.com/office/drawing/2014/main" id="{EA9D9B53-7E90-30B9-2703-54AFC5C98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12" y="291450"/>
            <a:ext cx="2339975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Hemm xi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ħaġa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iebsa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żżejjed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għall-Mulej? Bħal dan 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sena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nerġa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niġi għandek, u Sara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jkollha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iben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 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84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491A3-DC93-6152-214C-B813C2054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Box 1">
            <a:extLst>
              <a:ext uri="{FF2B5EF4-FFF2-40B4-BE49-F238E27FC236}">
                <a16:creationId xmlns:a16="http://schemas.microsoft.com/office/drawing/2014/main" id="{12C02C9D-0791-786E-CF29-B0AABDD72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4085"/>
            <a:ext cx="2339975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U Sara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ċaħdet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qalet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altLang="en-US" sz="155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“Ma </a:t>
            </a:r>
            <a:r>
              <a:rPr lang="en-US" altLang="en-US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dħaktx</a:t>
            </a:r>
            <a:r>
              <a:rPr lang="en-US" altLang="en-US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 </a:t>
            </a:r>
            <a:endParaRPr lang="mt-MT" altLang="en-US" sz="15500" b="1" i="1" dirty="0">
              <a:solidFill>
                <a:srgbClr val="461E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Għax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beżgħet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. U hu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qalilha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“Le,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dħakt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żgur.”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1575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007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394619" y="3491682"/>
            <a:ext cx="22178464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66627" y="3164865"/>
            <a:ext cx="22466495" cy="6271845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sz="9156" b="1" dirty="0">
              <a:solidFill>
                <a:srgbClr val="000000"/>
              </a:solidFill>
            </a:endParaRPr>
          </a:p>
          <a:p>
            <a:pPr algn="ctr" defTabSz="990570" eaLnBrk="1" hangingPunct="1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ftakar fina </a:t>
            </a:r>
          </a:p>
          <a:p>
            <a:pPr algn="ctr" defTabSz="990570" eaLnBrk="1" hangingPunct="1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fil-ħniena tiegħu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08" name="Text Box 12"/>
          <p:cNvSpPr txBox="1">
            <a:spLocks noChangeArrowheads="1"/>
          </p:cNvSpPr>
          <p:nvPr/>
        </p:nvSpPr>
        <p:spPr bwMode="auto">
          <a:xfrm>
            <a:off x="754659" y="899394"/>
            <a:ext cx="17384042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 </a:t>
            </a:r>
            <a:endParaRPr lang="en-GB" alt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Box 1"/>
          <p:cNvSpPr txBox="1">
            <a:spLocks noChangeArrowheads="1"/>
          </p:cNvSpPr>
          <p:nvPr/>
        </p:nvSpPr>
        <p:spPr bwMode="auto">
          <a:xfrm>
            <a:off x="583514" y="291450"/>
            <a:ext cx="22232721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Imbagħad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qalet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Marija:</a:t>
            </a:r>
          </a:p>
          <a:p>
            <a:pPr algn="ctr" eaLnBrk="1" hangingPunct="1"/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Ruħi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tfaħħar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kobor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en-US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tal-Mulej,</a:t>
            </a:r>
          </a:p>
          <a:p>
            <a:pPr algn="ctr" eaLnBrk="1" hangingPunct="1"/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ispirtu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tiegħi jifraħ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f’Alla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Salvatur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tiegħi,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Box 2"/>
          <p:cNvSpPr txBox="1">
            <a:spLocks noChangeArrowheads="1"/>
          </p:cNvSpPr>
          <p:nvPr/>
        </p:nvSpPr>
        <p:spPr bwMode="auto">
          <a:xfrm>
            <a:off x="466500" y="3898582"/>
            <a:ext cx="22544760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90570" eaLnBrk="1" hangingPunct="1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Il-Mulej ftakar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fina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990570" eaLnBrk="1" hangingPunct="1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ħniena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tiegħu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Box 1"/>
          <p:cNvSpPr txBox="1">
            <a:spLocks noChangeArrowheads="1"/>
          </p:cNvSpPr>
          <p:nvPr/>
        </p:nvSpPr>
        <p:spPr bwMode="auto">
          <a:xfrm>
            <a:off x="538635" y="323330"/>
            <a:ext cx="2232248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hu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xeħet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għajnejh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fuq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iċ-ċokon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qaddejja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tiegħu.</a:t>
            </a:r>
          </a:p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Iva, minn issa ’l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kull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nisel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isejjaħli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hienja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4C3E6-9D32-4667-11D4-97259A526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Box 1">
            <a:extLst>
              <a:ext uri="{FF2B5EF4-FFF2-40B4-BE49-F238E27FC236}">
                <a16:creationId xmlns:a16="http://schemas.microsoft.com/office/drawing/2014/main" id="{BA36A78A-CCEF-3EFC-9F2A-8635B0AFB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635" y="2676719"/>
            <a:ext cx="22322480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is-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setgħani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għamel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miegħi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ħwejjeġ kbar;</a:t>
            </a:r>
          </a:p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qaddis hu 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isem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tiegħu.</a:t>
            </a:r>
          </a:p>
        </p:txBody>
      </p:sp>
    </p:spTree>
    <p:extLst>
      <p:ext uri="{BB962C8B-B14F-4D97-AF65-F5344CB8AC3E}">
        <p14:creationId xmlns:p14="http://schemas.microsoft.com/office/powerpoint/2010/main" val="2190134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Box 2"/>
          <p:cNvSpPr txBox="1">
            <a:spLocks noChangeArrowheads="1"/>
          </p:cNvSpPr>
          <p:nvPr/>
        </p:nvSpPr>
        <p:spPr bwMode="auto">
          <a:xfrm>
            <a:off x="466500" y="3898582"/>
            <a:ext cx="22544760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90570" eaLnBrk="1" hangingPunct="1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Il-Mulej ftakar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fina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990570" eaLnBrk="1" hangingPunct="1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ħniena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tiegħu</a:t>
            </a:r>
          </a:p>
        </p:txBody>
      </p:sp>
    </p:spTree>
    <p:extLst>
      <p:ext uri="{BB962C8B-B14F-4D97-AF65-F5344CB8AC3E}">
        <p14:creationId xmlns:p14="http://schemas.microsoft.com/office/powerpoint/2010/main" val="224439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Box 1"/>
          <p:cNvSpPr txBox="1">
            <a:spLocks noChangeArrowheads="1"/>
          </p:cNvSpPr>
          <p:nvPr/>
        </p:nvSpPr>
        <p:spPr bwMode="auto">
          <a:xfrm>
            <a:off x="427496" y="2676719"/>
            <a:ext cx="22544758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ħniena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tinfirex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f’kull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żmien</a:t>
            </a:r>
            <a:endParaRPr lang="en-US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 dawk li jibżgħu minnu.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CFF2B-95B6-72C0-619C-09AA53088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Box 1">
            <a:extLst>
              <a:ext uri="{FF2B5EF4-FFF2-40B4-BE49-F238E27FC236}">
                <a16:creationId xmlns:a16="http://schemas.microsoft.com/office/drawing/2014/main" id="{AF9DBB10-324F-3C3B-7A8F-81B5C44B0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496" y="1475458"/>
            <a:ext cx="22544758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Mela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b’kull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ġid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lil min hu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-ġuħ,</a:t>
            </a:r>
          </a:p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għonja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bagħathom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’il barra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b’xejn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550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Box 2"/>
          <p:cNvSpPr txBox="1">
            <a:spLocks noChangeArrowheads="1"/>
          </p:cNvSpPr>
          <p:nvPr/>
        </p:nvSpPr>
        <p:spPr bwMode="auto">
          <a:xfrm>
            <a:off x="466500" y="3898582"/>
            <a:ext cx="22544760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90570" eaLnBrk="1" hangingPunct="1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Il-Mulej ftakar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fina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990570" eaLnBrk="1" hangingPunct="1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ħniena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tiegħu</a:t>
            </a:r>
          </a:p>
        </p:txBody>
      </p:sp>
    </p:spTree>
    <p:extLst>
      <p:ext uri="{BB962C8B-B14F-4D97-AF65-F5344CB8AC3E}">
        <p14:creationId xmlns:p14="http://schemas.microsoft.com/office/powerpoint/2010/main" val="3293579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6099B6-6A47-934F-4BE1-4DB67EF00A85}"/>
              </a:ext>
            </a:extLst>
          </p:cNvPr>
          <p:cNvSpPr txBox="1"/>
          <p:nvPr/>
        </p:nvSpPr>
        <p:spPr>
          <a:xfrm>
            <a:off x="2518855" y="2675925"/>
            <a:ext cx="1836204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 mill-Ktieb tal-</a:t>
            </a:r>
          </a:p>
          <a:p>
            <a:pPr algn="ctr"/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Ġenesi</a:t>
            </a:r>
          </a:p>
          <a:p>
            <a:pPr algn="ctr"/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Ġen 18, 1-15</a:t>
            </a: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8E6D2-A2B3-9C72-CC9F-72746F8FE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1">
            <a:extLst>
              <a:ext uri="{FF2B5EF4-FFF2-40B4-BE49-F238E27FC236}">
                <a16:creationId xmlns:a16="http://schemas.microsoft.com/office/drawing/2014/main" id="{12793458-EDDA-66B2-7492-9CC450BF7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85" y="1483291"/>
            <a:ext cx="22700779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ħsieb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Iżrael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tiegħu,</a:t>
            </a:r>
          </a:p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ftakar fil-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ħniena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tiegħu,</a:t>
            </a:r>
          </a:p>
        </p:txBody>
      </p:sp>
    </p:spTree>
    <p:extLst>
      <p:ext uri="{BB962C8B-B14F-4D97-AF65-F5344CB8AC3E}">
        <p14:creationId xmlns:p14="http://schemas.microsoft.com/office/powerpoint/2010/main" val="3191398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1"/>
          <p:cNvSpPr txBox="1">
            <a:spLocks noChangeArrowheads="1"/>
          </p:cNvSpPr>
          <p:nvPr/>
        </p:nvSpPr>
        <p:spPr bwMode="auto">
          <a:xfrm>
            <a:off x="349485" y="1484085"/>
            <a:ext cx="22700779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bħalma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wiegħed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lil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missirijietna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b’risq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Abraham 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nislu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għal dejjem.”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Box 2"/>
          <p:cNvSpPr txBox="1">
            <a:spLocks noChangeArrowheads="1"/>
          </p:cNvSpPr>
          <p:nvPr/>
        </p:nvSpPr>
        <p:spPr bwMode="auto">
          <a:xfrm>
            <a:off x="466500" y="3898582"/>
            <a:ext cx="22544760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90570" eaLnBrk="1" hangingPunct="1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Il-Mulej ftakar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fina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990570" eaLnBrk="1" hangingPunct="1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ħniena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tiegħu</a:t>
            </a:r>
          </a:p>
        </p:txBody>
      </p:sp>
    </p:spTree>
    <p:extLst>
      <p:ext uri="{BB962C8B-B14F-4D97-AF65-F5344CB8AC3E}">
        <p14:creationId xmlns:p14="http://schemas.microsoft.com/office/powerpoint/2010/main" val="5170385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6263A-83EA-4D12-9E5A-D50600845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68" y="4853714"/>
            <a:ext cx="21863182" cy="2892561"/>
          </a:xfrm>
        </p:spPr>
        <p:txBody>
          <a:bodyPr/>
          <a:lstStyle/>
          <a:p>
            <a:pPr marL="144711" indent="0" algn="ctr">
              <a:buNone/>
              <a:defRPr/>
            </a:pPr>
            <a:r>
              <a:rPr lang="en-GB" sz="16225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Hallelujah, Hallelujah</a:t>
            </a:r>
          </a:p>
          <a:p>
            <a:pPr marL="144711" indent="0" algn="ctr">
              <a:buNone/>
              <a:defRPr/>
            </a:pPr>
            <a:endParaRPr lang="en-GB" sz="16225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144711" indent="0" algn="ctr">
              <a:buNone/>
              <a:defRPr/>
            </a:pPr>
            <a:r>
              <a:rPr lang="en-GB" sz="16225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endParaRPr lang="en-MT" dirty="0"/>
          </a:p>
        </p:txBody>
      </p:sp>
      <p:pic>
        <p:nvPicPr>
          <p:cNvPr id="5" name="ALLELUIA_SEEK YE FIRST 1">
            <a:hlinkClick r:id="" action="ppaction://media"/>
            <a:extLst>
              <a:ext uri="{FF2B5EF4-FFF2-40B4-BE49-F238E27FC236}">
                <a16:creationId xmlns:a16="http://schemas.microsoft.com/office/drawing/2014/main" id="{D8FD076B-8ECF-4514-B419-6E04FEC9E73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430963" y="11242768"/>
            <a:ext cx="522712" cy="52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244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349485" y="179314"/>
            <a:ext cx="22700779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Hienja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Verġni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Marija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hangingPunct="1">
              <a:defRPr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żammet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sewwa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f’qalbha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kienet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taħseb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fuqha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bejnha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bejn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ruħha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2476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6263A-83EA-4D12-9E5A-D50600845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68" y="4853714"/>
            <a:ext cx="21863182" cy="2892561"/>
          </a:xfrm>
        </p:spPr>
        <p:txBody>
          <a:bodyPr/>
          <a:lstStyle/>
          <a:p>
            <a:pPr marL="144711" indent="0" algn="ctr">
              <a:buNone/>
              <a:defRPr/>
            </a:pPr>
            <a:r>
              <a:rPr lang="en-GB" sz="16225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Hallelujah, Hallelujah</a:t>
            </a:r>
          </a:p>
          <a:p>
            <a:pPr marL="144711" indent="0" algn="ctr">
              <a:buNone/>
              <a:defRPr/>
            </a:pPr>
            <a:endParaRPr lang="en-GB" sz="16225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144711" indent="0" algn="ctr">
              <a:buNone/>
              <a:defRPr/>
            </a:pPr>
            <a:r>
              <a:rPr lang="en-GB" sz="16225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endParaRPr lang="en-MT" dirty="0"/>
          </a:p>
        </p:txBody>
      </p:sp>
      <p:pic>
        <p:nvPicPr>
          <p:cNvPr id="5" name="ALLELUIA_SEEK YE FIRST 1">
            <a:hlinkClick r:id="" action="ppaction://media"/>
            <a:extLst>
              <a:ext uri="{FF2B5EF4-FFF2-40B4-BE49-F238E27FC236}">
                <a16:creationId xmlns:a16="http://schemas.microsoft.com/office/drawing/2014/main" id="{D8FD076B-8ECF-4514-B419-6E04FEC9E73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430963" y="11242768"/>
            <a:ext cx="522712" cy="52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6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244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227430" y="6053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27496" y="1965267"/>
            <a:ext cx="22544758" cy="891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</a:t>
            </a:r>
            <a:endParaRPr lang="en-GB" sz="155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Mattew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8, 5-17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Box 1"/>
          <p:cNvSpPr txBox="1">
            <a:spLocks noChangeArrowheads="1"/>
          </p:cNvSpPr>
          <p:nvPr/>
        </p:nvSpPr>
        <p:spPr bwMode="auto">
          <a:xfrm>
            <a:off x="579798" y="2676719"/>
            <a:ext cx="22240153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Daħal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Kafarnahum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resaq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fuqu wieħed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ċenturjun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jitolbu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bil-ħerqa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jgħidlu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:</a:t>
            </a:r>
            <a:endParaRPr lang="mt-MT" altLang="en-US" sz="15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1FF10-CBE1-A077-E786-0BB19E9D7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Box 1">
            <a:extLst>
              <a:ext uri="{FF2B5EF4-FFF2-40B4-BE49-F238E27FC236}">
                <a16:creationId xmlns:a16="http://schemas.microsoft.com/office/drawing/2014/main" id="{AF9EBA34-820C-19A3-9BC9-01238A511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136" y="2676719"/>
            <a:ext cx="23399750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Sinjur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id-dar għandi </a:t>
            </a:r>
            <a:endParaRPr lang="mt-MT" altLang="en-US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qaddej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mixħut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mifluġ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batut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wisq.”</a:t>
            </a:r>
            <a:endParaRPr lang="mt-MT" altLang="en-US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522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F621B-0797-55DD-41A2-7D62EA5F3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Box 1">
            <a:extLst>
              <a:ext uri="{FF2B5EF4-FFF2-40B4-BE49-F238E27FC236}">
                <a16:creationId xmlns:a16="http://schemas.microsoft.com/office/drawing/2014/main" id="{4B109F58-EF06-6A30-83CC-B118A8DB4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7" y="5061193"/>
            <a:ext cx="23399750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Qallu Ġesù:</a:t>
            </a:r>
            <a:endParaRPr lang="mt-MT" altLang="en-US" sz="15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339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Box 1"/>
          <p:cNvSpPr txBox="1">
            <a:spLocks noChangeArrowheads="1"/>
          </p:cNvSpPr>
          <p:nvPr/>
        </p:nvSpPr>
        <p:spPr bwMode="auto">
          <a:xfrm>
            <a:off x="0" y="1484085"/>
            <a:ext cx="2339975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U l-Mulej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deher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lil Abraham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ħdejn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ballut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Mamri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; u hu kien fil-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bieb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tal-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għarix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en-US" sz="155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fl-aqwa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tas-sħana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tal-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jum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F8ED3-3B3D-FAE3-FBFF-6E46BEBDF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Box 1">
            <a:extLst>
              <a:ext uri="{FF2B5EF4-FFF2-40B4-BE49-F238E27FC236}">
                <a16:creationId xmlns:a16="http://schemas.microsoft.com/office/drawing/2014/main" id="{81A1C250-C704-2B5F-3609-14B9A06CE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041" y="5061193"/>
            <a:ext cx="23399750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“Niġi jien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infejqu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87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76D52-E7BE-7364-A768-C183A567E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Box 1">
            <a:extLst>
              <a:ext uri="{FF2B5EF4-FFF2-40B4-BE49-F238E27FC236}">
                <a16:creationId xmlns:a16="http://schemas.microsoft.com/office/drawing/2014/main" id="{F130377B-2DAE-0562-0130-2F084FCAE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611" y="1484085"/>
            <a:ext cx="22610512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b="1" i="1" dirty="0">
                <a:latin typeface="Times New Roman" pitchFamily="18" charset="0"/>
                <a:cs typeface="Times New Roman" pitchFamily="18" charset="0"/>
              </a:rPr>
              <a:t>“Sinjur”,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en-US" sz="155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qallu ċ-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ċenturjun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mt-MT" altLang="en-US" sz="155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“Ma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jistħoqqlix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tidħol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taħt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saqaf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tiegħi. </a:t>
            </a:r>
            <a:endParaRPr lang="mt-MT" altLang="en-US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8417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AFFAB-CB6A-9D8A-2A00-E8BF948A7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Box 1">
            <a:extLst>
              <a:ext uri="{FF2B5EF4-FFF2-40B4-BE49-F238E27FC236}">
                <a16:creationId xmlns:a16="http://schemas.microsoft.com/office/drawing/2014/main" id="{F11F5CCB-7E20-4EDB-CA3E-7B75706B6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4085"/>
            <a:ext cx="2339975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Iżda int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ordna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biss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b’kelma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qaddej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tiegħi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jfiq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Għax jien ukoll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taħt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en-US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setgħa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ħaddieħor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mt-MT" altLang="en-US" sz="15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5706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94971-B608-9542-FA0A-D75CFA172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Box 1">
            <a:extLst>
              <a:ext uri="{FF2B5EF4-FFF2-40B4-BE49-F238E27FC236}">
                <a16:creationId xmlns:a16="http://schemas.microsoft.com/office/drawing/2014/main" id="{99D10E82-FF96-3AA5-231E-0775B55C8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3291"/>
            <a:ext cx="2339975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jien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stess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għandi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suldati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taħti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lil wieħed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ngħidlu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‘Mur’, u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jmur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lil ieħor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ngħidlu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‘Ejja’, u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jiġi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endParaRPr lang="mt-MT" altLang="en-US" sz="15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8855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C444D-1004-ED54-BB26-0B5A6501B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Box 1">
            <a:extLst>
              <a:ext uri="{FF2B5EF4-FFF2-40B4-BE49-F238E27FC236}">
                <a16:creationId xmlns:a16="http://schemas.microsoft.com/office/drawing/2014/main" id="{CEFDCE2B-C726-C116-2BF4-95297F5DF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4" y="290656"/>
            <a:ext cx="2339975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lill-ilsir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tiegħi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ngħidlu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‘agħmel dan’, u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jagħmlu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 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Ġesù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baqa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’ mistagħġeb meta sama’ dan, u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lil dawk li kienu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miexja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warajh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:</a:t>
            </a:r>
            <a:endParaRPr lang="mt-MT" altLang="en-US" sz="15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027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C14EA-6F23-B3A0-D49D-7F64F7DE1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Box 1">
            <a:extLst>
              <a:ext uri="{FF2B5EF4-FFF2-40B4-BE49-F238E27FC236}">
                <a16:creationId xmlns:a16="http://schemas.microsoft.com/office/drawing/2014/main" id="{D4952844-4DFD-01FA-DDC2-185702F25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127" y="2675925"/>
            <a:ext cx="23399750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“Tassew, ngħidilkom,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f’ħadd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minn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Iżrael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sibt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fidi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bħal din. </a:t>
            </a:r>
            <a:endParaRPr lang="mt-MT" altLang="en-US" sz="15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9542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A046E-E6F3-CB42-2188-6A2542728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Box 1">
            <a:extLst>
              <a:ext uri="{FF2B5EF4-FFF2-40B4-BE49-F238E27FC236}">
                <a16:creationId xmlns:a16="http://schemas.microsoft.com/office/drawing/2014/main" id="{085805AC-023F-F277-429A-6D1739D07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39975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Jiena ngħidilkom li għad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jiġu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ħafna mil-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Lvant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Punent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joqogħdu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fuq il-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mejda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ma’ Abraham u ma’ Iżakk u ma’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Ġakobb</a:t>
            </a:r>
            <a:endParaRPr lang="mt-MT" altLang="en-US" sz="15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5620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2A91B-48BF-731E-541D-B69FED796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Box 1">
            <a:extLst>
              <a:ext uri="{FF2B5EF4-FFF2-40B4-BE49-F238E27FC236}">
                <a16:creationId xmlns:a16="http://schemas.microsoft.com/office/drawing/2014/main" id="{92F01116-6745-62D1-7BEE-26B97BF52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3291"/>
            <a:ext cx="2339975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fis-Saltna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tas-Smewwiet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 waqt li dawk li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twieldu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fis-Saltna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jitkeċċew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’il barra fid-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dlam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endParaRPr lang="mt-MT" altLang="en-US" sz="15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770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0B64A-90FC-90F8-E34D-22BED5CB3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Box 1">
            <a:extLst>
              <a:ext uri="{FF2B5EF4-FFF2-40B4-BE49-F238E27FC236}">
                <a16:creationId xmlns:a16="http://schemas.microsoft.com/office/drawing/2014/main" id="{C07DBBF6-A59F-82CC-3FD3-C793D3F4C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76719"/>
            <a:ext cx="23399750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hemmhekk ikun hemm 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biki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t-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tgħażżiż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tas-snien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!”</a:t>
            </a:r>
            <a:endParaRPr lang="mt-MT" altLang="en-US" sz="15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1439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F8894-BF20-0BDB-6D17-017BCD5EF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Box 1">
            <a:extLst>
              <a:ext uri="{FF2B5EF4-FFF2-40B4-BE49-F238E27FC236}">
                <a16:creationId xmlns:a16="http://schemas.microsoft.com/office/drawing/2014/main" id="{EDF3ECDD-9BF4-6DF7-60A8-AFD1132DB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8" y="1484085"/>
            <a:ext cx="2339975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Imbagħad Ġesù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en-US" sz="155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liċ-ċenturjun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altLang="en-US" sz="155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“Mur, ħa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jsirlek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kif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emmint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!”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en-US" sz="15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963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61830-9D0B-02AE-45E0-64D77BAE0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Box 1">
            <a:extLst>
              <a:ext uri="{FF2B5EF4-FFF2-40B4-BE49-F238E27FC236}">
                <a16:creationId xmlns:a16="http://schemas.microsoft.com/office/drawing/2014/main" id="{291949EB-4B04-43F3-1410-50B1F61BB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0656"/>
            <a:ext cx="2339975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rafa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għajnejh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ħares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tlitt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irġiel weqfin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quddiemu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; u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malli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rahom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mar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jiġri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jilqagħhom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bieb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en-US" sz="155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tal-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għarix</a:t>
            </a:r>
            <a:endParaRPr lang="en-US" altLang="en-US" sz="15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2105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47CC8-23CF-DB14-2C98-D9631A57A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Box 1">
            <a:extLst>
              <a:ext uri="{FF2B5EF4-FFF2-40B4-BE49-F238E27FC236}">
                <a16:creationId xmlns:a16="http://schemas.microsoft.com/office/drawing/2014/main" id="{FE0DAE75-3EC9-4F20-37F9-B079B4E47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1450"/>
            <a:ext cx="2339975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spc="-300" dirty="0">
                <a:latin typeface="Times New Roman" pitchFamily="18" charset="0"/>
                <a:cs typeface="Times New Roman" pitchFamily="18" charset="0"/>
              </a:rPr>
              <a:t>U l-</a:t>
            </a:r>
            <a:r>
              <a:rPr lang="en-US" altLang="en-US" sz="15500" spc="-300" dirty="0" err="1">
                <a:latin typeface="Times New Roman" pitchFamily="18" charset="0"/>
                <a:cs typeface="Times New Roman" pitchFamily="18" charset="0"/>
              </a:rPr>
              <a:t>qaddej</a:t>
            </a:r>
            <a:r>
              <a:rPr lang="en-US" altLang="en-US" sz="15500" spc="-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300" dirty="0" err="1">
                <a:latin typeface="Times New Roman" pitchFamily="18" charset="0"/>
                <a:cs typeface="Times New Roman" pitchFamily="18" charset="0"/>
              </a:rPr>
              <a:t>fieq</a:t>
            </a:r>
            <a:r>
              <a:rPr lang="en-US" altLang="en-US" sz="15500" spc="-300" dirty="0">
                <a:latin typeface="Times New Roman" pitchFamily="18" charset="0"/>
                <a:cs typeface="Times New Roman" pitchFamily="18" charset="0"/>
              </a:rPr>
              <a:t> dak il-</a:t>
            </a:r>
            <a:r>
              <a:rPr lang="en-US" altLang="en-US" sz="15500" spc="-300" dirty="0" err="1">
                <a:latin typeface="Times New Roman" pitchFamily="18" charset="0"/>
                <a:cs typeface="Times New Roman" pitchFamily="18" charset="0"/>
              </a:rPr>
              <a:t>ħin</a:t>
            </a:r>
            <a:r>
              <a:rPr lang="en-US" altLang="en-US" sz="15500" spc="-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300" dirty="0" err="1">
                <a:latin typeface="Times New Roman" pitchFamily="18" charset="0"/>
                <a:cs typeface="Times New Roman" pitchFamily="18" charset="0"/>
              </a:rPr>
              <a:t>stess</a:t>
            </a:r>
            <a:r>
              <a:rPr lang="en-US" altLang="en-US" sz="15500" spc="-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/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Ġesù mar fid-dar ta’ Pietru, u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omm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il-mara ta’ Pietru kienet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mixħuta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bid-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deni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mt-MT" altLang="en-US" sz="15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5437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65D92-657E-1D20-EF04-5A74BDD9E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Box 1">
            <a:extLst>
              <a:ext uri="{FF2B5EF4-FFF2-40B4-BE49-F238E27FC236}">
                <a16:creationId xmlns:a16="http://schemas.microsoft.com/office/drawing/2014/main" id="{573E4C58-F8DA-0A52-7499-2EF7E0B2F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75925"/>
            <a:ext cx="23399750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Messilha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idha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, u d-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deni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ħallieha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; imbagħad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qamet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bdiet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isservih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mt-MT" altLang="en-US" sz="15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9878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930BF-F3AB-CD4F-0E97-97A6B6F57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Box 1">
            <a:extLst>
              <a:ext uri="{FF2B5EF4-FFF2-40B4-BE49-F238E27FC236}">
                <a16:creationId xmlns:a16="http://schemas.microsoft.com/office/drawing/2014/main" id="{23E4A148-030E-3A20-1F58-16900616C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1450"/>
            <a:ext cx="2339975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Filgħaxija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mbagħad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ġabulu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quddiemu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bosta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li kienu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maħkuma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mix-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xitan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, u </a:t>
            </a:r>
            <a:endParaRPr lang="mt-MT" altLang="en-US" sz="155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bil-kelma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tiegħu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keċċa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en-US" sz="155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ispirti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mt-MT" altLang="en-US" sz="15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8284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3DD33-0B89-DF0E-BDD4-AC6048780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Box 1">
            <a:extLst>
              <a:ext uri="{FF2B5EF4-FFF2-40B4-BE49-F238E27FC236}">
                <a16:creationId xmlns:a16="http://schemas.microsoft.com/office/drawing/2014/main" id="{8FE22A5B-D0EB-52D5-4A2A-F3B94A29A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4085"/>
            <a:ext cx="2339975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fejjaq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morda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kollha. Biex hekk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seħħ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dak li kien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ingħad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permezz tal-profeta Isaija, meta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22965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0CCD6-FB41-F293-586F-000A1C5E6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Box 1">
            <a:extLst>
              <a:ext uri="{FF2B5EF4-FFF2-40B4-BE49-F238E27FC236}">
                <a16:creationId xmlns:a16="http://schemas.microsoft.com/office/drawing/2014/main" id="{AA341D7F-2FF3-B50E-9925-C1AA22D92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75925"/>
            <a:ext cx="23399750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“Hu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rafa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’ fuqu d-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dgħufija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tagħna,</a:t>
            </a:r>
          </a:p>
          <a:p>
            <a:pPr algn="ctr" eaLnBrk="1" hangingPunct="1"/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tgħabba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bil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-mard tagħna.”</a:t>
            </a:r>
            <a:endParaRPr lang="mt-MT" altLang="en-US" sz="15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6870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394619" y="3491682"/>
            <a:ext cx="22178464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Tifħir lilek Kristu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7130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46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EE650-66CB-9082-6D32-23E4D95F8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Box 1">
            <a:extLst>
              <a:ext uri="{FF2B5EF4-FFF2-40B4-BE49-F238E27FC236}">
                <a16:creationId xmlns:a16="http://schemas.microsoft.com/office/drawing/2014/main" id="{92A87B6C-7D3A-F38B-DBC6-04CD92299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315" y="3868559"/>
            <a:ext cx="23399750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nxteħet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wiċċu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fl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-art quddiemhom. U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altLang="en-US" sz="15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163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E8BC8-E92B-16AB-27FE-7ECD49C40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Box 1">
            <a:extLst>
              <a:ext uri="{FF2B5EF4-FFF2-40B4-BE49-F238E27FC236}">
                <a16:creationId xmlns:a16="http://schemas.microsoft.com/office/drawing/2014/main" id="{FF640EDA-4878-1D35-3FDF-397EA392C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3291"/>
            <a:ext cx="2339975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“Sidi, jekk jien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sibt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ħniena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f’għajnejk,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tibqax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għaddej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minn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qaddej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tiegħek. </a:t>
            </a:r>
            <a:endParaRPr lang="en-US" altLang="en-US" sz="15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829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7D97B-0728-23AA-122A-C32ED2CF4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Box 1">
            <a:extLst>
              <a:ext uri="{FF2B5EF4-FFF2-40B4-BE49-F238E27FC236}">
                <a16:creationId xmlns:a16="http://schemas.microsoft.com/office/drawing/2014/main" id="{BFD523A0-5502-E72F-B227-F54F9783B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590" y="291450"/>
            <a:ext cx="2339975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nġib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ftit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ilma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aħslu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riġlejkom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strieħu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taħt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is-siġra,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sakemm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inġibilkom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gidma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ħobż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biex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titrejqu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imbagħad tibqgħu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sejrin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</a:t>
            </a:r>
            <a:endParaRPr lang="en-US" altLang="en-US" sz="15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572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F7C0C-672A-3CC5-37A3-0618CCA36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Box 1">
            <a:extLst>
              <a:ext uri="{FF2B5EF4-FFF2-40B4-BE49-F238E27FC236}">
                <a16:creationId xmlns:a16="http://schemas.microsoft.com/office/drawing/2014/main" id="{93FF06EA-9CB4-C3E1-8195-87E48E31E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3291"/>
            <a:ext cx="2339975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għalhekk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għaddejtu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għand il-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qaddej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tagħkom.”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 U huma </a:t>
            </a:r>
            <a:r>
              <a:rPr lang="en-US" altLang="en-US" sz="15500" dirty="0" err="1">
                <a:latin typeface="Times New Roman" pitchFamily="18" charset="0"/>
                <a:cs typeface="Times New Roman" pitchFamily="18" charset="0"/>
              </a:rPr>
              <a:t>qalulu</a:t>
            </a:r>
            <a:r>
              <a:rPr lang="en-US" altLang="en-US" sz="155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altLang="en-US" sz="155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Tajjeb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agħmel kif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għedt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697783207"/>
      </p:ext>
    </p:extLst>
  </p:cSld>
  <p:clrMapOvr>
    <a:masterClrMapping/>
  </p:clrMapOvr>
</p:sld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257</TotalTime>
  <Words>836</Words>
  <Application>Microsoft Office PowerPoint</Application>
  <PresentationFormat>Custom</PresentationFormat>
  <Paragraphs>112</Paragraphs>
  <Slides>56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56</vt:i4>
      </vt:variant>
    </vt:vector>
  </HeadingPairs>
  <TitlesOfParts>
    <vt:vector size="83" baseType="lpstr">
      <vt:lpstr>Arial</vt:lpstr>
      <vt:lpstr>Book Antiqua</vt:lpstr>
      <vt:lpstr>Calibri</vt:lpstr>
      <vt:lpstr>Consolas</vt:lpstr>
      <vt:lpstr>Corbel</vt:lpstr>
      <vt:lpstr>Franklin Gothic Book</vt:lpstr>
      <vt:lpstr>Lucida Sans</vt:lpstr>
      <vt:lpstr>Malta</vt:lpstr>
      <vt:lpstr>Maltese Times Roman</vt:lpstr>
      <vt:lpstr>Times New Roman</vt:lpstr>
      <vt:lpstr>Wingdings</vt:lpstr>
      <vt:lpstr>Wingdings 2</vt:lpstr>
      <vt:lpstr>Wingdings 3</vt:lpstr>
      <vt:lpstr>Theme1</vt:lpstr>
      <vt:lpstr>Apex</vt:lpstr>
      <vt:lpstr>1_Default Design</vt:lpstr>
      <vt:lpstr>4_Default Design</vt:lpstr>
      <vt:lpstr>10_Default Design</vt:lpstr>
      <vt:lpstr>3_Default Design</vt:lpstr>
      <vt:lpstr>11_Default Design</vt:lpstr>
      <vt:lpstr>1_Office Theme</vt:lpstr>
      <vt:lpstr>Metro</vt:lpstr>
      <vt:lpstr>2_Default Design</vt:lpstr>
      <vt:lpstr>5_Default Design</vt:lpstr>
      <vt:lpstr>2_Theme1</vt:lpstr>
      <vt:lpstr>Default Design</vt:lpstr>
      <vt:lpstr>3_Metro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34</cp:revision>
  <dcterms:created xsi:type="dcterms:W3CDTF">2008-12-28T11:50:57Z</dcterms:created>
  <dcterms:modified xsi:type="dcterms:W3CDTF">2025-05-15T14:30:36Z</dcterms:modified>
</cp:coreProperties>
</file>