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58"/>
  </p:notesMasterIdLst>
  <p:sldIdLst>
    <p:sldId id="321" r:id="rId5"/>
    <p:sldId id="292" r:id="rId6"/>
    <p:sldId id="259" r:id="rId7"/>
    <p:sldId id="323" r:id="rId8"/>
    <p:sldId id="260" r:id="rId9"/>
    <p:sldId id="261" r:id="rId10"/>
    <p:sldId id="315" r:id="rId11"/>
    <p:sldId id="262" r:id="rId12"/>
    <p:sldId id="263" r:id="rId13"/>
    <p:sldId id="324" r:id="rId14"/>
    <p:sldId id="264" r:id="rId15"/>
    <p:sldId id="316" r:id="rId16"/>
    <p:sldId id="265" r:id="rId17"/>
    <p:sldId id="266" r:id="rId18"/>
    <p:sldId id="267" r:id="rId19"/>
    <p:sldId id="325" r:id="rId20"/>
    <p:sldId id="268" r:id="rId21"/>
    <p:sldId id="317" r:id="rId22"/>
    <p:sldId id="326" r:id="rId23"/>
    <p:sldId id="269" r:id="rId24"/>
    <p:sldId id="303" r:id="rId25"/>
    <p:sldId id="270" r:id="rId26"/>
    <p:sldId id="327" r:id="rId27"/>
    <p:sldId id="271" r:id="rId28"/>
    <p:sldId id="272" r:id="rId29"/>
    <p:sldId id="318" r:id="rId30"/>
    <p:sldId id="328" r:id="rId31"/>
    <p:sldId id="304" r:id="rId32"/>
    <p:sldId id="305" r:id="rId33"/>
    <p:sldId id="275" r:id="rId34"/>
    <p:sldId id="302" r:id="rId35"/>
    <p:sldId id="286" r:id="rId36"/>
    <p:sldId id="276" r:id="rId37"/>
    <p:sldId id="307" r:id="rId38"/>
    <p:sldId id="306" r:id="rId39"/>
    <p:sldId id="277" r:id="rId40"/>
    <p:sldId id="309" r:id="rId41"/>
    <p:sldId id="308" r:id="rId42"/>
    <p:sldId id="279" r:id="rId43"/>
    <p:sldId id="298" r:id="rId44"/>
    <p:sldId id="310" r:id="rId45"/>
    <p:sldId id="313" r:id="rId46"/>
    <p:sldId id="280" r:id="rId47"/>
    <p:sldId id="314" r:id="rId48"/>
    <p:sldId id="299" r:id="rId49"/>
    <p:sldId id="282" r:id="rId50"/>
    <p:sldId id="283" r:id="rId51"/>
    <p:sldId id="284" r:id="rId52"/>
    <p:sldId id="285" r:id="rId53"/>
    <p:sldId id="329" r:id="rId54"/>
    <p:sldId id="320" r:id="rId55"/>
    <p:sldId id="312" r:id="rId56"/>
    <p:sldId id="322" r:id="rId57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66CCFF"/>
    <a:srgbClr val="FFFF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3" d="100"/>
          <a:sy n="23" d="100"/>
        </p:scale>
        <p:origin x="1494" y="1236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26/06/2025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769861" y="3569993"/>
            <a:ext cx="21788590" cy="9294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Ġenesi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</a:t>
            </a:r>
            <a:r>
              <a:rPr lang="en-US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18, 16-33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9AD3E-2753-E869-3008-A643B0ED1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5CD7762D-D3BA-DCE2-E382-7616ACE3B46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3701628"/>
            <a:ext cx="23399750" cy="5196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Abraham resaq lejn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il-Mulej u staqsieh: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35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8390" y="1357092"/>
            <a:ext cx="22502970" cy="988580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“U int se teqred it-tajjeb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mal-ħażin? U jekk hemm ħamsin bniedem ġust f’nofs il-belt, 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93096"/>
            <a:ext cx="23399750" cy="981379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jaqaw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dawk se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teqridhom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ma t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aħfirx lill-pajjiż minħabba l-ħamsin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 li hemm f’nofsha?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2007"/>
            <a:ext cx="23399750" cy="1212165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jkun qatt li inti tagħmel ħaġa bħal din, li toqtol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il-bniedem ġust mal-ħażin, 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l-ġust u l-ħażin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misshom l-istess xorti!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86064"/>
            <a:ext cx="23399750" cy="11774571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jkun qatt minnek,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l-imħallef tal-art kollha,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 ma tagħmilx ġustiżżja.”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l-Mulej wieġeb: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912" y="1361447"/>
            <a:ext cx="23399750" cy="987709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“Jekk jiena nsib ħamsin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bniedem ġust f’nofs il-belt,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 naħfirha lill-post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kollu minħabba fihom.”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6E928-8F50-1DC8-6307-9795D18B6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FFA29781-14FC-B80C-4817-EF169C1D83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383340"/>
            <a:ext cx="23399750" cy="1177457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wieġeb Abraham u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qal: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“Arani, jien issu</a:t>
            </a:r>
            <a:r>
              <a:rPr lang="en-GB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rajt nitkellem mal-Mulej,</a:t>
            </a:r>
            <a:r>
              <a:rPr lang="en-GB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għalkemm jien trab 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rmied. 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111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90531"/>
            <a:ext cx="22574408" cy="981892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jekk hemm nieqsa ħamsa għall-ħamsin ġust, </a:t>
            </a:r>
            <a:r>
              <a:rPr lang="mt-MT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minħabba ħamsa u erbgħin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se teqred il-belt</a:t>
            </a:r>
            <a:r>
              <a:rPr lang="en-GB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kollha?”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en-US" sz="13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19378"/>
            <a:ext cx="22574408" cy="99612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wieġbu l-Mulej: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neqridhiex jekk insib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fiha ħamsa u erbgħin.”</a:t>
            </a:r>
            <a:endParaRPr lang="en-US" sz="13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4595A-8F9C-D1AA-4465-3FFD8901B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1EC198E4-0DF9-443D-8446-117FF70AC2F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55382"/>
            <a:ext cx="22574408" cy="988922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Imma Abraham kompla jitkellem miegħu u jgħidlu: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jekk issib hemm erbgħin?”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en-US" sz="13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57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571" y="1511462"/>
            <a:ext cx="23399750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Dawk l-irġiel mistiedna ta’ Abraham, qamu minn hemm, u dawru wiċċhom lejn Sodoma;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427675"/>
            <a:ext cx="22431532" cy="974463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wieġbu: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 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nagħmilx dan, </a:t>
            </a:r>
            <a:b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minħabba l-erbgħin.”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1233" y="322007"/>
            <a:ext cx="2257440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qallu: 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La tagħdabx, Sidi, jekk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nerġa’ nitkellem: u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jinstabu tletin?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hu wieġeb: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466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55382"/>
            <a:ext cx="22574408" cy="988922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nagħmilx dan,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insib hemm tletin.” 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raġa’ qallu: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95802-9F5B-09B0-36C5-7149458ED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4C9CA413-4F7A-5506-66B2-B71F000C2C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41233" y="299202"/>
            <a:ext cx="22574408" cy="1193014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 kif nissogra nkellem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 Sidi: U jekk jinstabu</a:t>
            </a:r>
            <a:r>
              <a:rPr lang="en-GB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hemm għoxrin?”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l-Mulej wieġeb; 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en-GB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9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8390" y="1450229"/>
            <a:ext cx="22502970" cy="969953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neqridhiex minħabba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l-għoxrin.”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wieġeb: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79315"/>
            <a:ext cx="22431532" cy="1197859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“La tagħdabx, Sidi, jekk nerġa’ nitkellem darba oħra biss: U jekk jinstabu hemm għaxra?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hu qallu: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3779714"/>
            <a:ext cx="22431532" cy="504055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“Ma neqridhiex minħabba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l-għaxra.”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D34BE-C0E5-AB61-D2AA-59FCE0F16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6F3912DA-DF99-AB95-0BEE-AB3DB67515F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331795"/>
            <a:ext cx="22431532" cy="993639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malli l-Mulej temm jitkellem</a:t>
            </a:r>
            <a:r>
              <a:rPr lang="en-US" altLang="mt-MT" sz="15500" dirty="0">
                <a:latin typeface="Times New Roman" pitchFamily="18" charset="0"/>
              </a:rPr>
              <a:t> </a:t>
            </a:r>
            <a:r>
              <a:rPr lang="mt-MT" altLang="mt-MT" sz="15500" dirty="0">
                <a:latin typeface="Times New Roman" pitchFamily="18" charset="0"/>
              </a:rPr>
              <a:t>ma’ Abraham,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il-Mulej telaq, u Abraham</a:t>
            </a:r>
            <a:r>
              <a:rPr lang="en-GB" altLang="mt-MT" sz="15500" dirty="0">
                <a:latin typeface="Times New Roman" pitchFamily="18" charset="0"/>
              </a:rPr>
              <a:t> </a:t>
            </a:r>
            <a:r>
              <a:rPr lang="mt-MT" altLang="mt-MT" sz="15500" dirty="0">
                <a:latin typeface="Times New Roman" pitchFamily="18" charset="0"/>
              </a:rPr>
              <a:t>raġa’ lura lejn daru.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20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98555" y="5442738"/>
            <a:ext cx="19504868" cy="410082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8390" y="2555578"/>
            <a:ext cx="22502970" cy="74888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Abraham mar magħhom biex iqabbadhom it-triq.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l-Mulej qal: </a:t>
            </a:r>
            <a:endParaRPr lang="en-US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442210"/>
            <a:ext cx="22145779" cy="996465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Bierek, ruħ tiegħi,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il-Mulej!</a:t>
            </a:r>
            <a:r>
              <a:rPr lang="en-US" altLang="mt-MT" sz="15500" dirty="0">
                <a:latin typeface="Times New Roman" pitchFamily="18" charset="0"/>
              </a:rPr>
              <a:t> </a:t>
            </a:r>
            <a:endParaRPr lang="mt-MT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B’qalbi kollha nbierek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l-isem qaddis tiegħu.</a:t>
            </a:r>
            <a:r>
              <a:rPr lang="en-US" altLang="mt-MT" sz="15500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442210"/>
            <a:ext cx="22360094" cy="974976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Bierek, ruħ tiegħi,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il-Mulej,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la tinsiex il-ġid kollu li għamel miegħek.</a:t>
            </a:r>
            <a:endParaRPr lang="en-US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10082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85086"/>
            <a:ext cx="23399750" cy="96114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Hu li jaħfer dnubietek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kollha;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fejjaq il-mard tiegħek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kollu;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66500"/>
            <a:ext cx="23399750" cy="94685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ifdi lil ħajtek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mill-qabar;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ħaddnek bit-tieba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l-ħniena.</a:t>
            </a:r>
            <a:endParaRPr lang="en-US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3566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10082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5304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386765"/>
            <a:ext cx="22217218" cy="982804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GB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dum ma jagħdab </a:t>
            </a:r>
            <a:endParaRPr lang="en-GB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kollu mogħdrija.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98423" y="1386765"/>
            <a:ext cx="22002904" cy="982804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joqgħodx jitleww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em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magħna,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anqas jinkorla għal dejjem.</a:t>
            </a:r>
            <a:endParaRPr lang="en-US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983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10082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016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422769"/>
            <a:ext cx="22217218" cy="975603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mexiex magħna skont ma ħaqqhom ħtijietna;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ħallasniex skont ma ħaqqha ħżunitna.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5D0A4-966A-72B6-221B-982A1E5B7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9A4AF671-95A4-918A-7201-5F95961B99E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347083"/>
            <a:ext cx="23399750" cy="1190582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“Se nibqa’ naħbi x’se </a:t>
            </a:r>
            <a:endParaRPr lang="en-GB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nagħmel minn Abraham? </a:t>
            </a:r>
            <a:endParaRPr lang="en-GB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Abraham għad ikun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ġens kbir u qawwi, u bih jitbierku l-ġnus kollha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tal-art </a:t>
            </a:r>
            <a:endParaRPr lang="en-GB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597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99202"/>
            <a:ext cx="23399750" cy="120015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Daqskemm huma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s-smewwiet ‘il fuq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mill-art,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</a:t>
            </a: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ekk hi kbira tjubitu ma’ </a:t>
            </a:r>
            <a:br>
              <a:rPr lang="en-GB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 jibża’ minnu.</a:t>
            </a:r>
            <a:endParaRPr lang="en-US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2072" y="3707707"/>
            <a:ext cx="19504868" cy="4100829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Ħanin u twajjeb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7824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2737" y="1513648"/>
            <a:ext cx="21502838" cy="985844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Illum la twebbsux qalbkom,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isimgħu leħen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8, 18-22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Glorja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endParaRPr lang="en-GB" sz="15500" b="1" i="1" spc="-276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1390841"/>
            <a:ext cx="22360093" cy="981830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F’dak iż-żmien, meta ra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ruħu mdawwar b’ħafna nies, Ġesù ordna li jaqsmu </a:t>
            </a: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</a:rPr>
              <a:t>għax-xatt l-ieħor.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3673"/>
            <a:ext cx="23399749" cy="1213264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Imbagħad resaq fuqu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wieħed mill-kittieba u qallu:</a:t>
            </a:r>
            <a:endParaRPr lang="en-US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“Mgħallem, tmur fejn tmur, jiena niġi warajk.”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Imma Ġesù wieġ</a:t>
            </a:r>
            <a:r>
              <a:rPr lang="en-GB" altLang="mt-MT" sz="15500" dirty="0">
                <a:latin typeface="Times New Roman" pitchFamily="18" charset="0"/>
              </a:rPr>
              <a:t>b</a:t>
            </a:r>
            <a:r>
              <a:rPr lang="mt-MT" altLang="mt-MT" sz="15500" dirty="0">
                <a:latin typeface="Times New Roman" pitchFamily="18" charset="0"/>
              </a:rPr>
              <a:t>u;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367446"/>
            <a:ext cx="22431532" cy="986509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“Il-volpijiet għandhom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l-għerien tagħhom,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l-għasafar tas-sema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l-bejtiet;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6326"/>
            <a:ext cx="22431532" cy="12001584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Bin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il-bniedem ma għandux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fejn imidd rasu.”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Ieħor, wieħed mid-dixxipli, qallu: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84954"/>
            <a:ext cx="23399750" cy="1143008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 ħtartu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sabiex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iwissi lil uliedu u lil daru warajh biex iżommu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fit-triq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tal-Mulej u jagħmlu l-ħaqq u s-sewwwa,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261B6-839B-E079-3F7C-1B2391DFF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>
            <a:extLst>
              <a:ext uri="{FF2B5EF4-FFF2-40B4-BE49-F238E27FC236}">
                <a16:creationId xmlns:a16="http://schemas.microsoft.com/office/drawing/2014/main" id="{AED20E99-D02B-39CD-CC1D-24A6A39D315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3660208"/>
            <a:ext cx="22431532" cy="527957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“Mulej, ħallini l-ewwel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mmur nidfen lil missieri.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05798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211099"/>
            <a:ext cx="22431532" cy="1017937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Ġesu’ wieġbu: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mxi warajja, u ħalli 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l-mejtin jidfnu l-mejtin tagħhom.”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10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331442"/>
            <a:ext cx="22574408" cy="9937103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b’hekk il-Mulej iġib 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fuq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Abraham kulma wiegħdu.”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GB" altLang="mt-MT" sz="155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U l-Mulej qal: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2555578"/>
            <a:ext cx="22574408" cy="7488831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“Hemm l-għajta qawwija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ta’ Sodoma u Gomorra u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t-toqol kbir ta’ dnubhom.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13298"/>
            <a:ext cx="22574408" cy="1198748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issa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se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ninżel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nara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għamlux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kollox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l-għajta tagħhom li waslet għandi. Jekk le, inkun naf.”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9166"/>
            <a:ext cx="23399750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Dawk l-irġiel kisru minn hemm, u rħewlha lejn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</a:rPr>
              <a:t>Sodoma; imma l-Mulej baqa’ wieqaf quddiem</a:t>
            </a:r>
            <a:r>
              <a:rPr lang="en-GB" altLang="mt-MT" sz="15500" dirty="0">
                <a:latin typeface="Times New Roman" pitchFamily="18" charset="0"/>
              </a:rPr>
              <a:t> Abraham.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755</Words>
  <Application>Microsoft Office PowerPoint</Application>
  <PresentationFormat>Custom</PresentationFormat>
  <Paragraphs>142</Paragraphs>
  <Slides>53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74</cp:revision>
  <dcterms:created xsi:type="dcterms:W3CDTF">2011-06-21T19:16:41Z</dcterms:created>
  <dcterms:modified xsi:type="dcterms:W3CDTF">2025-06-26T13:55:10Z</dcterms:modified>
</cp:coreProperties>
</file>