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610" r:id="rId6"/>
    <p:sldId id="306" r:id="rId7"/>
    <p:sldId id="260" r:id="rId8"/>
    <p:sldId id="261" r:id="rId9"/>
    <p:sldId id="262" r:id="rId10"/>
    <p:sldId id="307" r:id="rId11"/>
    <p:sldId id="263" r:id="rId12"/>
    <p:sldId id="264" r:id="rId13"/>
    <p:sldId id="308" r:id="rId14"/>
    <p:sldId id="299" r:id="rId15"/>
    <p:sldId id="300" r:id="rId16"/>
    <p:sldId id="267" r:id="rId17"/>
    <p:sldId id="297" r:id="rId18"/>
    <p:sldId id="288" r:id="rId19"/>
    <p:sldId id="269" r:id="rId20"/>
    <p:sldId id="302" r:id="rId21"/>
    <p:sldId id="309" r:id="rId22"/>
    <p:sldId id="271" r:id="rId23"/>
    <p:sldId id="298" r:id="rId24"/>
    <p:sldId id="310" r:id="rId25"/>
    <p:sldId id="607" r:id="rId26"/>
    <p:sldId id="273" r:id="rId27"/>
    <p:sldId id="608" r:id="rId28"/>
    <p:sldId id="294" r:id="rId29"/>
    <p:sldId id="275" r:id="rId30"/>
    <p:sldId id="611" r:id="rId31"/>
    <p:sldId id="276" r:id="rId32"/>
    <p:sldId id="311" r:id="rId33"/>
    <p:sldId id="291" r:id="rId34"/>
    <p:sldId id="312" r:id="rId35"/>
    <p:sldId id="292" r:id="rId36"/>
    <p:sldId id="609" r:id="rId37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1" autoAdjust="0"/>
    <p:restoredTop sz="94660"/>
  </p:normalViewPr>
  <p:slideViewPr>
    <p:cSldViewPr>
      <p:cViewPr varScale="1">
        <p:scale>
          <a:sx n="37" d="100"/>
          <a:sy n="37" d="100"/>
        </p:scale>
        <p:origin x="120" y="79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C5EFEF-9FEB-41DE-B7F1-969D8A0A614E}" type="datetimeFigureOut">
              <a:rPr lang="mt-MT"/>
              <a:pPr>
                <a:defRPr/>
              </a:pPr>
              <a:t>09/06/2025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FFD74-27C5-45F6-B032-6B2AFE5A54B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9517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6724-102B-40F5-B795-68B58E86E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C2DB-810B-4807-BC9F-29AFC771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6DFD-BCEA-4251-A7B0-AFE8B939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FC642-9867-4BF5-80BC-1D0E9B08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35D7-068E-44B8-A7CE-FFD658F5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136A-9CC2-4295-886D-8883D3CD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33F1-BB97-4335-8BE4-B22A505B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A3B0-0ED4-4E0D-B544-7A53B3E6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9AD56-038F-42B1-BE5F-5FCF1ADA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8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8132-3B6A-4F4E-9488-B2CEE725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CC3A-2692-432E-BAE4-FD66B865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C6AA959A-2B40-458F-812F-4CA5197E2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mit-Tieni Ittra ta’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6, 1-10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599" y="125661"/>
            <a:ext cx="22970552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żommuna bħala nies qarrieqa, lilna li ngħidu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s-sewwa; bħala nies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li ma jafhom ħadd,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għad li kulħadd jafna;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8595" y="217435"/>
            <a:ext cx="22970552" cy="1220323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bħala nies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f’xifer il-mewt, għad li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aħna ħajjin;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ħala nies ikkastigati, għad li m’aħniex mogħtijin għall-mewt;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54847"/>
            <a:ext cx="23399750" cy="529188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bħala nies imdejqa,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għad li dejjem ferħana;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3619" y="16606"/>
            <a:ext cx="23399750" cy="1258338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bħala nies foqra, għad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li nagħmlu għonja lil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ħafna bħala nies li ma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għandhom xejn, għad li kollox huwa tagħna!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2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4646" y="3957333"/>
            <a:ext cx="19280285" cy="68071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251" y="611362"/>
            <a:ext cx="1808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2783" y="1259434"/>
            <a:ext cx="18534184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Għannu lill-Mulej għanja ġdida,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ħax għamel ħwejjeġ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tal-għaġeb.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8447" y="1295438"/>
            <a:ext cx="17682856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Ġibitlu r-rebħa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l-leminija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d-driegħ imqaddes tiegħu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9732" y="3698501"/>
            <a:ext cx="19280285" cy="520298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5461" y="1242810"/>
            <a:ext cx="20268827" cy="1011436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f’għajnejn il-ġnus wera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l-ġustizzja tiegħu.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529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ladarba qegħdin naħdmu flimkien ma’ Alla, aħna mela nħeġġukom biex ma tirċevux il-grazzja tiegħu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 xejn.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9894" y="2537929"/>
            <a:ext cx="21359962" cy="75241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 fit-tieba u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l-fedelta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mal-poplu ta Iżrael.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1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2771" y="2897209"/>
            <a:ext cx="19280285" cy="68071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27799" y="1295438"/>
            <a:ext cx="15744151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kollha, minn tarf għall-ieħor,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is-salvazzjoni ta’ Alla tagħna.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8767" y="1313678"/>
            <a:ext cx="18822215" cy="99726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Għajtu bil-ferħ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 fl-art kollha,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Infexxu fil-hena,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ifirħu u għannu!</a:t>
            </a:r>
            <a:endParaRPr lang="en-US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9732" y="2897209"/>
            <a:ext cx="19280285" cy="68071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R/.Għarraf il-Mulej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tiegħu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173439"/>
            <a:ext cx="22838996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38735" y="1295438"/>
            <a:ext cx="20522279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Fanal għal riġlejja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l-kelma tiegħek,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 fil-mogħdija tiegħi.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altLang="mt-MT" sz="1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173439"/>
            <a:ext cx="22838996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5137"/>
            <a:ext cx="23399750" cy="916971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latin typeface="Times New Roman" pitchFamily="18" charset="0"/>
                <a:cs typeface="Times New Roman" pitchFamily="18" charset="0"/>
              </a:rPr>
              <a:t>Qari mill-Evanġel</a:t>
            </a:r>
            <a:r>
              <a:rPr lang="en-GB" sz="160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6000" b="1" dirty="0">
                <a:latin typeface="Times New Roman" pitchFamily="18" charset="0"/>
                <a:cs typeface="Times New Roman" pitchFamily="18" charset="0"/>
              </a:rPr>
              <a:t>u skont </a:t>
            </a:r>
            <a:endParaRPr lang="en-GB" sz="16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Mattew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 38-42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8423" y="3761712"/>
            <a:ext cx="22002904" cy="50765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 lid-dixxipli tiegħu: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591" y="1269405"/>
            <a:ext cx="23114568" cy="1006276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Għax hu jgħid: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Fiż-żmien it-tajjeb smajtek, f’jum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għentek.”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31C72-B749-6E25-1357-2C0FE964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9612038F-494A-2295-7A95-D731B84F5B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8423" y="3006422"/>
            <a:ext cx="22002904" cy="658873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“Smajtu x’intqal: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b’għajn u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b’sinna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70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9168"/>
            <a:ext cx="23399750" cy="1114544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 jiena ngħidilkom biex bniedem ħażin </a:t>
            </a:r>
            <a:b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tiqfulux;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nżi jekk xi ħadd jagħtik daqqa ta’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ħarta fuq ħaddek tal-lemin,</a:t>
            </a:r>
            <a:endParaRPr lang="en-US" sz="160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83406"/>
            <a:ext cx="23399750" cy="983317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dawwarlu l-ieħor ukoll; u lil min ikun irid itellgħek il-qorti u jeħodlok il-libsa,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ħallilu wkoll il-mqantar.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607" y="161665"/>
            <a:ext cx="22826536" cy="1227665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b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jekk xi ħadd iġagħlek timxi miegħu mil wieħed, mur miegħu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tnejn.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9861" y="1305910"/>
            <a:ext cx="21860028" cy="998816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 lil min jitolbok u ddawwarx spallejk lil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 irid jissellef mingħandek”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161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9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53301"/>
            <a:ext cx="23399750" cy="7694973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mt-MT" sz="1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Araw, issa hu ż-żmien</a:t>
            </a:r>
            <a:endParaRPr kumimoji="0" lang="en-US" altLang="mt-MT" sz="1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it-tajjeb; araw, issa hu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jum is-salvazzjoni!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0B4ED-A0DA-29A3-4FE4-4FA02D325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B3B33DB1-E7E1-5291-A842-508EEB2295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2367"/>
            <a:ext cx="23399750" cy="1021525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Aħna xejn ma nagħmlu li jista’ jkun ta’ tfixkil lil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xi ħadd, biex il-ministeru tagħna ma jaqax fl-għajb.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599" y="1251403"/>
            <a:ext cx="22970552" cy="1009876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F’kollox inqisu ruħna bħala ministri ta’ All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bis-sabar kollu fit-tiġirb,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fit-tbatija, fid-diqa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07306"/>
            <a:ext cx="22898544" cy="1226491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is-swat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fil-ħabsijiet,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fit-tixwix, fit-taħbit,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fis-sahriet bla rqad,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fis-sawm; bis-safa tal-qalb,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bl-għerf, bis-sabar,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363"/>
            <a:ext cx="23399750" cy="124192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bil-ħlewwa, bi spirtu qaddis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bl-imħabba sinċiera,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bil-kelma tas-sewwa,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bil-qawwa ta’ Alla,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bl-armi tal-ġustizzja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599" y="89657"/>
            <a:ext cx="22970552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fuq il-lemin u fuq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ix-xellug, fil-ġieħ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fl-għajb, kemm jekk jgħidu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l-ħażin u kemm jekk jgħidu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t-tajjeb fuqna;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484</Words>
  <Application>Microsoft Office PowerPoint</Application>
  <PresentationFormat>Custom</PresentationFormat>
  <Paragraphs>94</Paragraphs>
  <Slides>36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Maltese Times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49</cp:revision>
  <dcterms:created xsi:type="dcterms:W3CDTF">2011-05-17T18:28:43Z</dcterms:created>
  <dcterms:modified xsi:type="dcterms:W3CDTF">2025-06-09T03:46:31Z</dcterms:modified>
</cp:coreProperties>
</file>