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610" r:id="rId4"/>
    <p:sldId id="611" r:id="rId5"/>
    <p:sldId id="612" r:id="rId6"/>
    <p:sldId id="613" r:id="rId7"/>
    <p:sldId id="626" r:id="rId8"/>
    <p:sldId id="614" r:id="rId9"/>
    <p:sldId id="615" r:id="rId10"/>
    <p:sldId id="616" r:id="rId11"/>
    <p:sldId id="617" r:id="rId12"/>
    <p:sldId id="303" r:id="rId13"/>
    <p:sldId id="304" r:id="rId14"/>
    <p:sldId id="267" r:id="rId15"/>
    <p:sldId id="268" r:id="rId16"/>
    <p:sldId id="269" r:id="rId17"/>
    <p:sldId id="270" r:id="rId18"/>
    <p:sldId id="305" r:id="rId19"/>
    <p:sldId id="272" r:id="rId20"/>
    <p:sldId id="315" r:id="rId21"/>
    <p:sldId id="313" r:id="rId22"/>
    <p:sldId id="274" r:id="rId23"/>
    <p:sldId id="307" r:id="rId24"/>
    <p:sldId id="314" r:id="rId25"/>
    <p:sldId id="607" r:id="rId26"/>
    <p:sldId id="276" r:id="rId27"/>
    <p:sldId id="608" r:id="rId28"/>
    <p:sldId id="309" r:id="rId29"/>
    <p:sldId id="278" r:id="rId30"/>
    <p:sldId id="618" r:id="rId31"/>
    <p:sldId id="619" r:id="rId32"/>
    <p:sldId id="620" r:id="rId33"/>
    <p:sldId id="621" r:id="rId34"/>
    <p:sldId id="622" r:id="rId35"/>
    <p:sldId id="623" r:id="rId36"/>
    <p:sldId id="625" r:id="rId37"/>
    <p:sldId id="283" r:id="rId38"/>
    <p:sldId id="624" r:id="rId39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977128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1954256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2931384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3908511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4885639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5862767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6839895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7817023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32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B84980-AEF5-477C-A997-B614FE778844}" type="datetimeFigureOut">
              <a:rPr lang="mt-MT"/>
              <a:pPr>
                <a:defRPr/>
              </a:pPr>
              <a:t>09/06/2025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31723F-9DE1-4827-B357-A7854267E13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40496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A71F-7CB6-498A-ABEC-C8FBF1E65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4F0E-ECD7-4C69-BD34-9CD341C24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1000-312B-4E1F-B2B7-B6914F3B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D42A-72BA-4063-BEC2-EAE094C3D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1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1652-BF66-40FF-A290-763D60E15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7E0-3A81-4122-94EF-B546415F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29C5-BE09-42F2-B94F-A3F05DCF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4FD1-9BA5-4401-A94B-54F0F69C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B6D60-A654-4789-94F6-936A0653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4BE8-E4CE-445A-A87B-0EBA17499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0951-E294-4ABF-A4AE-37276402E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>
                <a:latin typeface="+mn-lt"/>
              </a:defRPr>
            </a:lvl1pPr>
          </a:lstStyle>
          <a:p>
            <a:pPr>
              <a:defRPr/>
            </a:pPr>
            <a:fld id="{32374E41-4323-43B5-9212-2FADF3E6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8" userDrawn="1">
          <p15:clr>
            <a:srgbClr val="F26B43"/>
          </p15:clr>
        </p15:guide>
        <p15:guide id="2" pos="7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19" y="1230234"/>
            <a:ext cx="23167279" cy="1014124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mit-Tieni Ittra ta’ </a:t>
            </a:r>
            <a:b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  <a:b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</a:p>
          <a:p>
            <a:pPr algn="ctr" eaLnBrk="1" hangingPunct="1">
              <a:buNone/>
              <a:defRPr/>
            </a:pPr>
            <a:r>
              <a:rPr lang="mt-MT" sz="108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2Kor 8, 1-9</a:t>
            </a:r>
            <a:endParaRPr lang="en-US" sz="10833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GB" sz="17333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23399750" cy="124634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irrid nipprova kemm hi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sinċiera l-imħabba tagħkom. Intom tafu l-grazzja ta’ Sidna Ġesù Kristu,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 għad li kien għani, </a:t>
            </a:r>
          </a:p>
        </p:txBody>
      </p:sp>
    </p:spTree>
    <p:extLst>
      <p:ext uri="{BB962C8B-B14F-4D97-AF65-F5344CB8AC3E}">
        <p14:creationId xmlns:p14="http://schemas.microsoft.com/office/powerpoint/2010/main" val="57790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38723"/>
            <a:ext cx="22754528" cy="75241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ftaqar minħabba fikom, sabiex intom tistagħnu permezz tal-faqar tiegħu.</a:t>
            </a:r>
          </a:p>
        </p:txBody>
      </p:sp>
    </p:spTree>
    <p:extLst>
      <p:ext uri="{BB962C8B-B14F-4D97-AF65-F5344CB8AC3E}">
        <p14:creationId xmlns:p14="http://schemas.microsoft.com/office/powerpoint/2010/main" val="110902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283649"/>
            <a:ext cx="23399750" cy="552677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4605" y="449278"/>
            <a:ext cx="19591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8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10" y="1358138"/>
            <a:ext cx="20672529" cy="988529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Infaħħar il-Mulej tul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ħajti kollha;</a:t>
            </a:r>
          </a:p>
        </p:txBody>
      </p:sp>
    </p:spTree>
    <p:extLst>
      <p:ext uri="{BB962C8B-B14F-4D97-AF65-F5344CB8AC3E}">
        <p14:creationId xmlns:p14="http://schemas.microsoft.com/office/powerpoint/2010/main" val="254348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11" y="2321507"/>
            <a:ext cx="20672529" cy="79569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ngħanni lil Alla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 kemm indum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11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48" y="95302"/>
            <a:ext cx="21686653" cy="1241097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Ħieni min f’Alla ta’ Ġakobb isib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l-għajnuna tiegħu,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għandu 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fil-Mulej, Alla tiegħu,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05" y="-26591"/>
            <a:ext cx="21979340" cy="1246946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għamel is-sema,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u l-baħar,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kulma jinsab fihom;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li jżomm kelmtu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dejjem.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7591" y="1113219"/>
            <a:ext cx="20984569" cy="103752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jagħmel ħaqq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lill-maħqurin,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jagħti l-ħobż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lill-imġewħin.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Aħna għarrafnielkom, ħuti, il-grazzja ta’ Alla li ngħatat lill-knejjes tal-Maċedonja, għaliex fil-prova l-kbira tas-sofferenza,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7590" y="3453439"/>
            <a:ext cx="20984569" cy="569469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jeħles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lill-imjassrin.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73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525" y="1386253"/>
            <a:ext cx="22076701" cy="982920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jiftaħ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 l-għomja;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jerfa’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lill-milwijin;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525" y="1541412"/>
            <a:ext cx="22076701" cy="951716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jħobb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lill-ġusti;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jħares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lill-barranin.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7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5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39" y="6066910"/>
            <a:ext cx="419056" cy="24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36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964932"/>
            <a:ext cx="23399749" cy="26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6" y="11102348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232" y="216024"/>
            <a:ext cx="22871285" cy="12132642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Nagħtikom kmandament ġdid,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il-Mulej: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 ħabbejtkom jien, hekk ukoll ħobbu intom lil xulxin.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39" y="6066910"/>
            <a:ext cx="419056" cy="24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36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964932"/>
            <a:ext cx="23399749" cy="26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6" y="11102348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623625"/>
            <a:ext cx="23399749" cy="935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skont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br>
              <a:rPr lang="en-GB" sz="1733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5,43-48</a:t>
            </a:r>
            <a:br>
              <a:rPr lang="en-GB" sz="7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99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3706912"/>
            <a:ext cx="22826536" cy="5184576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qal lid-dixxipli tiegħu: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312999"/>
            <a:ext cx="22754528" cy="997240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il-ferħ tagħhom kien kbir u l-faqar bla tarf tagħhom safa ta’ għana kbir biex taw minn qalbhom. </a:t>
            </a:r>
          </a:p>
        </p:txBody>
      </p:sp>
    </p:spTree>
    <p:extLst>
      <p:ext uri="{BB962C8B-B14F-4D97-AF65-F5344CB8AC3E}">
        <p14:creationId xmlns:p14="http://schemas.microsoft.com/office/powerpoint/2010/main" val="361657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260228"/>
            <a:ext cx="22826536" cy="1008112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“Smajtu x’intqal: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‘Ħobb lil għajrek, u obgħod lill-għadu tiegħek.’</a:t>
            </a:r>
          </a:p>
        </p:txBody>
      </p:sp>
    </p:spTree>
    <p:extLst>
      <p:ext uri="{BB962C8B-B14F-4D97-AF65-F5344CB8AC3E}">
        <p14:creationId xmlns:p14="http://schemas.microsoft.com/office/powerpoint/2010/main" val="2072531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07306"/>
            <a:ext cx="22826536" cy="1243997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jiena ngħidilkom: Ħobbu lill-għedewwa tagħkom, u itolbu għal dawk li jippersegwitawkom, </a:t>
            </a:r>
          </a:p>
        </p:txBody>
      </p:sp>
    </p:spTree>
    <p:extLst>
      <p:ext uri="{BB962C8B-B14F-4D97-AF65-F5344CB8AC3E}">
        <p14:creationId xmlns:p14="http://schemas.microsoft.com/office/powerpoint/2010/main" val="3650435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07306"/>
            <a:ext cx="22826536" cy="1243997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tkunu wlied Missierkom li hu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fis-smewwiet; għax hu jtalla’ x-xemx tiegħu sew fuq il-ħżiena u sew</a:t>
            </a:r>
          </a:p>
        </p:txBody>
      </p:sp>
    </p:spTree>
    <p:extLst>
      <p:ext uri="{BB962C8B-B14F-4D97-AF65-F5344CB8AC3E}">
        <p14:creationId xmlns:p14="http://schemas.microsoft.com/office/powerpoint/2010/main" val="1035518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438660"/>
            <a:ext cx="22826536" cy="972108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it-tajbin, u jniżżel 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ix-xita sew fuq min hu tajjeb u sew fuq min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mhuwiex.</a:t>
            </a:r>
          </a:p>
        </p:txBody>
      </p:sp>
    </p:spTree>
    <p:extLst>
      <p:ext uri="{BB962C8B-B14F-4D97-AF65-F5344CB8AC3E}">
        <p14:creationId xmlns:p14="http://schemas.microsoft.com/office/powerpoint/2010/main" val="372797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107306"/>
            <a:ext cx="22826536" cy="1243997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jekk intom tħobbu lil min iħobbkom, xi ħlas jistħoqqilkom?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il-pubblikani wkoll jagħmluh dan? </a:t>
            </a:r>
          </a:p>
        </p:txBody>
      </p:sp>
    </p:spTree>
    <p:extLst>
      <p:ext uri="{BB962C8B-B14F-4D97-AF65-F5344CB8AC3E}">
        <p14:creationId xmlns:p14="http://schemas.microsoft.com/office/powerpoint/2010/main" val="398866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224224"/>
            <a:ext cx="22826536" cy="1015312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issellmu lil ħutkom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biss, xi tkunu tagħmlu żejjed? Mhux il-pagani wkoll jagħmluh dan?</a:t>
            </a:r>
          </a:p>
        </p:txBody>
      </p:sp>
    </p:spTree>
    <p:extLst>
      <p:ext uri="{BB962C8B-B14F-4D97-AF65-F5344CB8AC3E}">
        <p14:creationId xmlns:p14="http://schemas.microsoft.com/office/powerpoint/2010/main" val="1715137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224224"/>
            <a:ext cx="22826536" cy="1015312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Kunu mela perfetti, bħalma hu perfett Missierkom li hu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fis-smewwiet.”</a:t>
            </a:r>
          </a:p>
        </p:txBody>
      </p:sp>
    </p:spTree>
    <p:extLst>
      <p:ext uri="{BB962C8B-B14F-4D97-AF65-F5344CB8AC3E}">
        <p14:creationId xmlns:p14="http://schemas.microsoft.com/office/powerpoint/2010/main" val="167998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792409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2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2999"/>
            <a:ext cx="23399750" cy="997240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Għaliex taw minn rajhom kemm setgħu, u, nixhidhulkom jien, aktar milli setgħu.</a:t>
            </a:r>
          </a:p>
        </p:txBody>
      </p:sp>
    </p:spTree>
    <p:extLst>
      <p:ext uri="{BB962C8B-B14F-4D97-AF65-F5344CB8AC3E}">
        <p14:creationId xmlns:p14="http://schemas.microsoft.com/office/powerpoint/2010/main" val="143479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23399750" cy="124634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Talbuna b’ħeġġa kbira din il-grazzja, jiġifieri, li jissieħbu f’dan il-ministeru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ta’ għajnuna lill-qaddisin, u aktar milli ttamajna aħna,</a:t>
            </a:r>
          </a:p>
        </p:txBody>
      </p:sp>
    </p:spTree>
    <p:extLst>
      <p:ext uri="{BB962C8B-B14F-4D97-AF65-F5344CB8AC3E}">
        <p14:creationId xmlns:p14="http://schemas.microsoft.com/office/powerpoint/2010/main" val="370913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893" y="2691166"/>
            <a:ext cx="23399750" cy="72192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huma taw ruħhom l-ewwel lill-Mulej, imbagħad lilna bir-rieda ta’Alla. </a:t>
            </a:r>
          </a:p>
        </p:txBody>
      </p:sp>
    </p:spTree>
    <p:extLst>
      <p:ext uri="{BB962C8B-B14F-4D97-AF65-F5344CB8AC3E}">
        <p14:creationId xmlns:p14="http://schemas.microsoft.com/office/powerpoint/2010/main" val="156535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9E1DD-9F75-B1C0-4EA9-D47D38E3D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5291A8A5-DC6D-CD36-76EA-BF89FC944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57015"/>
            <a:ext cx="23399750" cy="96843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hekk tlabna lil Titu, li beda dan ix-xogħol, biex itemm din il-ħidma ta’ ħniena fostkom.</a:t>
            </a:r>
          </a:p>
        </p:txBody>
      </p:sp>
    </p:spTree>
    <p:extLst>
      <p:ext uri="{BB962C8B-B14F-4D97-AF65-F5344CB8AC3E}">
        <p14:creationId xmlns:p14="http://schemas.microsoft.com/office/powerpoint/2010/main" val="198301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Iżda bħalma intom għonja f’kollox, fil-fidi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fil-kelma, fl-għerf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fiż-żelu kollu, fl-imħabba li aħna rawwimna f’qalbkom, </a:t>
            </a:r>
          </a:p>
        </p:txBody>
      </p:sp>
    </p:spTree>
    <p:extLst>
      <p:ext uri="{BB962C8B-B14F-4D97-AF65-F5344CB8AC3E}">
        <p14:creationId xmlns:p14="http://schemas.microsoft.com/office/powerpoint/2010/main" val="328796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hekk għandkom tistagħnu f’din il-ħidma ta’ ħniena. M’iniex nordnalkom; iżda permezz tal-ħerqa li wera ħaddieħor, </a:t>
            </a:r>
          </a:p>
        </p:txBody>
      </p:sp>
    </p:spTree>
    <p:extLst>
      <p:ext uri="{BB962C8B-B14F-4D97-AF65-F5344CB8AC3E}">
        <p14:creationId xmlns:p14="http://schemas.microsoft.com/office/powerpoint/2010/main" val="37739613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517</Words>
  <Application>Microsoft Office PowerPoint</Application>
  <PresentationFormat>Custom</PresentationFormat>
  <Paragraphs>75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Maltese Times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41</cp:revision>
  <dcterms:created xsi:type="dcterms:W3CDTF">2011-05-17T19:30:17Z</dcterms:created>
  <dcterms:modified xsi:type="dcterms:W3CDTF">2025-06-09T03:50:12Z</dcterms:modified>
</cp:coreProperties>
</file>