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1" r:id="rId2"/>
  </p:sldMasterIdLst>
  <p:notesMasterIdLst>
    <p:notesMasterId r:id="rId43"/>
  </p:notesMasterIdLst>
  <p:sldIdLst>
    <p:sldId id="256" r:id="rId3"/>
    <p:sldId id="257" r:id="rId4"/>
    <p:sldId id="347" r:id="rId5"/>
    <p:sldId id="348" r:id="rId6"/>
    <p:sldId id="349" r:id="rId7"/>
    <p:sldId id="350" r:id="rId8"/>
    <p:sldId id="351" r:id="rId9"/>
    <p:sldId id="614" r:id="rId10"/>
    <p:sldId id="352" r:id="rId11"/>
    <p:sldId id="353" r:id="rId12"/>
    <p:sldId id="615" r:id="rId13"/>
    <p:sldId id="354" r:id="rId14"/>
    <p:sldId id="355" r:id="rId15"/>
    <p:sldId id="356" r:id="rId16"/>
    <p:sldId id="357" r:id="rId17"/>
    <p:sldId id="358" r:id="rId18"/>
    <p:sldId id="359" r:id="rId19"/>
    <p:sldId id="360" r:id="rId20"/>
    <p:sldId id="327" r:id="rId21"/>
    <p:sldId id="328" r:id="rId22"/>
    <p:sldId id="267" r:id="rId23"/>
    <p:sldId id="288" r:id="rId24"/>
    <p:sldId id="269" r:id="rId25"/>
    <p:sldId id="330" r:id="rId26"/>
    <p:sldId id="342" r:id="rId27"/>
    <p:sldId id="271" r:id="rId28"/>
    <p:sldId id="332" r:id="rId29"/>
    <p:sldId id="344" r:id="rId30"/>
    <p:sldId id="607" r:id="rId31"/>
    <p:sldId id="273" r:id="rId32"/>
    <p:sldId id="608" r:id="rId33"/>
    <p:sldId id="294" r:id="rId34"/>
    <p:sldId id="275" r:id="rId35"/>
    <p:sldId id="609" r:id="rId36"/>
    <p:sldId id="610" r:id="rId37"/>
    <p:sldId id="611" r:id="rId38"/>
    <p:sldId id="612" r:id="rId39"/>
    <p:sldId id="613" r:id="rId40"/>
    <p:sldId id="292" r:id="rId41"/>
    <p:sldId id="296" r:id="rId42"/>
  </p:sldIdLst>
  <p:sldSz cx="23399750" cy="12599988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2823" kern="1200">
        <a:solidFill>
          <a:schemeClr val="tx1"/>
        </a:solidFill>
        <a:latin typeface="Maltese Times Roman" pitchFamily="18" charset="0"/>
        <a:ea typeface="+mn-ea"/>
        <a:cs typeface="+mn-cs"/>
      </a:defRPr>
    </a:lvl1pPr>
    <a:lvl2pPr marL="977128" algn="ctr" rtl="0" fontAlgn="base">
      <a:spcBef>
        <a:spcPct val="0"/>
      </a:spcBef>
      <a:spcAft>
        <a:spcPct val="0"/>
      </a:spcAft>
      <a:defRPr sz="12823" kern="1200">
        <a:solidFill>
          <a:schemeClr val="tx1"/>
        </a:solidFill>
        <a:latin typeface="Maltese Times Roman" pitchFamily="18" charset="0"/>
        <a:ea typeface="+mn-ea"/>
        <a:cs typeface="+mn-cs"/>
      </a:defRPr>
    </a:lvl2pPr>
    <a:lvl3pPr marL="1954256" algn="ctr" rtl="0" fontAlgn="base">
      <a:spcBef>
        <a:spcPct val="0"/>
      </a:spcBef>
      <a:spcAft>
        <a:spcPct val="0"/>
      </a:spcAft>
      <a:defRPr sz="12823" kern="1200">
        <a:solidFill>
          <a:schemeClr val="tx1"/>
        </a:solidFill>
        <a:latin typeface="Maltese Times Roman" pitchFamily="18" charset="0"/>
        <a:ea typeface="+mn-ea"/>
        <a:cs typeface="+mn-cs"/>
      </a:defRPr>
    </a:lvl3pPr>
    <a:lvl4pPr marL="2931384" algn="ctr" rtl="0" fontAlgn="base">
      <a:spcBef>
        <a:spcPct val="0"/>
      </a:spcBef>
      <a:spcAft>
        <a:spcPct val="0"/>
      </a:spcAft>
      <a:defRPr sz="12823" kern="1200">
        <a:solidFill>
          <a:schemeClr val="tx1"/>
        </a:solidFill>
        <a:latin typeface="Maltese Times Roman" pitchFamily="18" charset="0"/>
        <a:ea typeface="+mn-ea"/>
        <a:cs typeface="+mn-cs"/>
      </a:defRPr>
    </a:lvl4pPr>
    <a:lvl5pPr marL="3908511" algn="ctr" rtl="0" fontAlgn="base">
      <a:spcBef>
        <a:spcPct val="0"/>
      </a:spcBef>
      <a:spcAft>
        <a:spcPct val="0"/>
      </a:spcAft>
      <a:defRPr sz="12823" kern="1200">
        <a:solidFill>
          <a:schemeClr val="tx1"/>
        </a:solidFill>
        <a:latin typeface="Maltese Times Roman" pitchFamily="18" charset="0"/>
        <a:ea typeface="+mn-ea"/>
        <a:cs typeface="+mn-cs"/>
      </a:defRPr>
    </a:lvl5pPr>
    <a:lvl6pPr marL="4885639" algn="l" defTabSz="1954256" rtl="0" eaLnBrk="1" latinLnBrk="0" hangingPunct="1">
      <a:defRPr sz="12823" kern="1200">
        <a:solidFill>
          <a:schemeClr val="tx1"/>
        </a:solidFill>
        <a:latin typeface="Maltese Times Roman" pitchFamily="18" charset="0"/>
        <a:ea typeface="+mn-ea"/>
        <a:cs typeface="+mn-cs"/>
      </a:defRPr>
    </a:lvl6pPr>
    <a:lvl7pPr marL="5862767" algn="l" defTabSz="1954256" rtl="0" eaLnBrk="1" latinLnBrk="0" hangingPunct="1">
      <a:defRPr sz="12823" kern="1200">
        <a:solidFill>
          <a:schemeClr val="tx1"/>
        </a:solidFill>
        <a:latin typeface="Maltese Times Roman" pitchFamily="18" charset="0"/>
        <a:ea typeface="+mn-ea"/>
        <a:cs typeface="+mn-cs"/>
      </a:defRPr>
    </a:lvl7pPr>
    <a:lvl8pPr marL="6839895" algn="l" defTabSz="1954256" rtl="0" eaLnBrk="1" latinLnBrk="0" hangingPunct="1">
      <a:defRPr sz="12823" kern="1200">
        <a:solidFill>
          <a:schemeClr val="tx1"/>
        </a:solidFill>
        <a:latin typeface="Maltese Times Roman" pitchFamily="18" charset="0"/>
        <a:ea typeface="+mn-ea"/>
        <a:cs typeface="+mn-cs"/>
      </a:defRPr>
    </a:lvl8pPr>
    <a:lvl9pPr marL="7817023" algn="l" defTabSz="1954256" rtl="0" eaLnBrk="1" latinLnBrk="0" hangingPunct="1">
      <a:defRPr sz="12823" kern="1200">
        <a:solidFill>
          <a:schemeClr val="tx1"/>
        </a:solidFill>
        <a:latin typeface="Maltese Times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3300"/>
    <a:srgbClr val="006600"/>
    <a:srgbClr val="FFFF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08" autoAdjust="0"/>
    <p:restoredTop sz="94660"/>
  </p:normalViewPr>
  <p:slideViewPr>
    <p:cSldViewPr>
      <p:cViewPr>
        <p:scale>
          <a:sx n="28" d="100"/>
          <a:sy n="28" d="100"/>
        </p:scale>
        <p:origin x="468" y="1074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2975BC9-B35B-48C5-AF3B-A6EBC8D35A7B}" type="datetimeFigureOut">
              <a:rPr lang="mt-MT"/>
              <a:pPr>
                <a:defRPr/>
              </a:pPr>
              <a:t>16/05/2025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77ED4A9-D3A8-4F4D-8F4E-9D47C9EC5BA4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6832898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565" kern="1200">
        <a:solidFill>
          <a:schemeClr val="tx1"/>
        </a:solidFill>
        <a:latin typeface="+mn-lt"/>
        <a:ea typeface="+mn-ea"/>
        <a:cs typeface="+mn-cs"/>
      </a:defRPr>
    </a:lvl1pPr>
    <a:lvl2pPr marL="977128" algn="l" rtl="0" eaLnBrk="0" fontAlgn="base" hangingPunct="0">
      <a:spcBef>
        <a:spcPct val="30000"/>
      </a:spcBef>
      <a:spcAft>
        <a:spcPct val="0"/>
      </a:spcAft>
      <a:defRPr sz="2565" kern="1200">
        <a:solidFill>
          <a:schemeClr val="tx1"/>
        </a:solidFill>
        <a:latin typeface="+mn-lt"/>
        <a:ea typeface="+mn-ea"/>
        <a:cs typeface="+mn-cs"/>
      </a:defRPr>
    </a:lvl2pPr>
    <a:lvl3pPr marL="1954256" algn="l" rtl="0" eaLnBrk="0" fontAlgn="base" hangingPunct="0">
      <a:spcBef>
        <a:spcPct val="30000"/>
      </a:spcBef>
      <a:spcAft>
        <a:spcPct val="0"/>
      </a:spcAft>
      <a:defRPr sz="2565" kern="1200">
        <a:solidFill>
          <a:schemeClr val="tx1"/>
        </a:solidFill>
        <a:latin typeface="+mn-lt"/>
        <a:ea typeface="+mn-ea"/>
        <a:cs typeface="+mn-cs"/>
      </a:defRPr>
    </a:lvl3pPr>
    <a:lvl4pPr marL="2931384" algn="l" rtl="0" eaLnBrk="0" fontAlgn="base" hangingPunct="0">
      <a:spcBef>
        <a:spcPct val="30000"/>
      </a:spcBef>
      <a:spcAft>
        <a:spcPct val="0"/>
      </a:spcAft>
      <a:defRPr sz="2565" kern="1200">
        <a:solidFill>
          <a:schemeClr val="tx1"/>
        </a:solidFill>
        <a:latin typeface="+mn-lt"/>
        <a:ea typeface="+mn-ea"/>
        <a:cs typeface="+mn-cs"/>
      </a:defRPr>
    </a:lvl4pPr>
    <a:lvl5pPr marL="3908511" algn="l" rtl="0" eaLnBrk="0" fontAlgn="base" hangingPunct="0">
      <a:spcBef>
        <a:spcPct val="30000"/>
      </a:spcBef>
      <a:spcAft>
        <a:spcPct val="0"/>
      </a:spcAft>
      <a:defRPr sz="2565" kern="1200">
        <a:solidFill>
          <a:schemeClr val="tx1"/>
        </a:solidFill>
        <a:latin typeface="+mn-lt"/>
        <a:ea typeface="+mn-ea"/>
        <a:cs typeface="+mn-cs"/>
      </a:defRPr>
    </a:lvl5pPr>
    <a:lvl6pPr marL="4885639" algn="l" defTabSz="1954256" rtl="0" eaLnBrk="1" latinLnBrk="0" hangingPunct="1">
      <a:defRPr sz="2565" kern="1200">
        <a:solidFill>
          <a:schemeClr val="tx1"/>
        </a:solidFill>
        <a:latin typeface="+mn-lt"/>
        <a:ea typeface="+mn-ea"/>
        <a:cs typeface="+mn-cs"/>
      </a:defRPr>
    </a:lvl6pPr>
    <a:lvl7pPr marL="5862767" algn="l" defTabSz="1954256" rtl="0" eaLnBrk="1" latinLnBrk="0" hangingPunct="1">
      <a:defRPr sz="2565" kern="1200">
        <a:solidFill>
          <a:schemeClr val="tx1"/>
        </a:solidFill>
        <a:latin typeface="+mn-lt"/>
        <a:ea typeface="+mn-ea"/>
        <a:cs typeface="+mn-cs"/>
      </a:defRPr>
    </a:lvl7pPr>
    <a:lvl8pPr marL="6839895" algn="l" defTabSz="1954256" rtl="0" eaLnBrk="1" latinLnBrk="0" hangingPunct="1">
      <a:defRPr sz="2565" kern="1200">
        <a:solidFill>
          <a:schemeClr val="tx1"/>
        </a:solidFill>
        <a:latin typeface="+mn-lt"/>
        <a:ea typeface="+mn-ea"/>
        <a:cs typeface="+mn-cs"/>
      </a:defRPr>
    </a:lvl8pPr>
    <a:lvl9pPr marL="7817023" algn="l" defTabSz="1954256" rtl="0" eaLnBrk="1" latinLnBrk="0" hangingPunct="1">
      <a:defRPr sz="256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mt-MT" altLang="mt-MT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8713746-AB19-4537-B6BD-9DC1F846AF6D}" type="slidenum">
              <a:rPr lang="mt-MT" altLang="mt-MT" smtClean="0">
                <a:latin typeface="Maltese Times Roman" pitchFamily="18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mt-MT" altLang="mt-MT">
              <a:latin typeface="Maltese Times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5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4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909987" indent="0" algn="ctr">
              <a:buNone/>
              <a:defRPr/>
            </a:lvl2pPr>
            <a:lvl3pPr marL="1819973" indent="0" algn="ctr">
              <a:buNone/>
              <a:defRPr/>
            </a:lvl3pPr>
            <a:lvl4pPr marL="2729960" indent="0" algn="ctr">
              <a:buNone/>
              <a:defRPr/>
            </a:lvl4pPr>
            <a:lvl5pPr marL="3639946" indent="0" algn="ctr">
              <a:buNone/>
              <a:defRPr/>
            </a:lvl5pPr>
            <a:lvl6pPr marL="4549934" indent="0" algn="ctr">
              <a:buNone/>
              <a:defRPr/>
            </a:lvl6pPr>
            <a:lvl7pPr marL="5459920" indent="0" algn="ctr">
              <a:buNone/>
              <a:defRPr/>
            </a:lvl7pPr>
            <a:lvl8pPr marL="6369907" indent="0" algn="ctr">
              <a:buNone/>
              <a:defRPr/>
            </a:lvl8pPr>
            <a:lvl9pPr marL="727989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D2076-883E-48B8-AC40-6E6F36DF3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08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31690-4443-4677-9C03-DE61F2370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8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0" y="504586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6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12E2A-E179-41FC-8637-9D5C122AB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82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5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4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909987" indent="0" algn="ctr">
              <a:buNone/>
              <a:defRPr/>
            </a:lvl2pPr>
            <a:lvl3pPr marL="1819973" indent="0" algn="ctr">
              <a:buNone/>
              <a:defRPr/>
            </a:lvl3pPr>
            <a:lvl4pPr marL="2729960" indent="0" algn="ctr">
              <a:buNone/>
              <a:defRPr/>
            </a:lvl4pPr>
            <a:lvl5pPr marL="3639946" indent="0" algn="ctr">
              <a:buNone/>
              <a:defRPr/>
            </a:lvl5pPr>
            <a:lvl6pPr marL="4549934" indent="0" algn="ctr">
              <a:buNone/>
              <a:defRPr/>
            </a:lvl6pPr>
            <a:lvl7pPr marL="5459920" indent="0" algn="ctr">
              <a:buNone/>
              <a:defRPr/>
            </a:lvl7pPr>
            <a:lvl8pPr marL="6369907" indent="0" algn="ctr">
              <a:buNone/>
              <a:defRPr/>
            </a:lvl8pPr>
            <a:lvl9pPr marL="727989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F5AEF-1FA1-4C6C-9B65-6142EDCEF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47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0629-F5BF-4D2F-9934-966E929DC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76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8"/>
          </a:xfrm>
        </p:spPr>
        <p:txBody>
          <a:bodyPr anchor="t"/>
          <a:lstStyle>
            <a:lvl1pPr algn="l">
              <a:defRPr sz="7961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3981"/>
            </a:lvl1pPr>
            <a:lvl2pPr marL="909987" indent="0">
              <a:buNone/>
              <a:defRPr sz="3582"/>
            </a:lvl2pPr>
            <a:lvl3pPr marL="1819973" indent="0">
              <a:buNone/>
              <a:defRPr sz="3185"/>
            </a:lvl3pPr>
            <a:lvl4pPr marL="2729960" indent="0">
              <a:buNone/>
              <a:defRPr sz="2786"/>
            </a:lvl4pPr>
            <a:lvl5pPr marL="3639946" indent="0">
              <a:buNone/>
              <a:defRPr sz="2786"/>
            </a:lvl5pPr>
            <a:lvl6pPr marL="4549934" indent="0">
              <a:buNone/>
              <a:defRPr sz="2786"/>
            </a:lvl6pPr>
            <a:lvl7pPr marL="5459920" indent="0">
              <a:buNone/>
              <a:defRPr sz="2786"/>
            </a:lvl7pPr>
            <a:lvl8pPr marL="6369907" indent="0">
              <a:buNone/>
              <a:defRPr sz="2786"/>
            </a:lvl8pPr>
            <a:lvl9pPr marL="7279893" indent="0">
              <a:buNone/>
              <a:defRPr sz="27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5D67E-A615-4E46-A04A-D67AB901B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32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4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78B0B-9C90-48AB-99C7-143C6AFE2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92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1"/>
            <a:ext cx="10338953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1"/>
            <a:ext cx="10343014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7D5FD-0321-44F6-8E9F-59D8EE8D1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54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3F830-5984-47C8-8301-EED300E14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67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4E460-F805-4D5B-8DC0-AD66967AB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064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8"/>
            <a:ext cx="13081110" cy="10753741"/>
          </a:xfrm>
        </p:spPr>
        <p:txBody>
          <a:bodyPr/>
          <a:lstStyle>
            <a:lvl1pPr>
              <a:defRPr sz="6369"/>
            </a:lvl1pPr>
            <a:lvl2pPr>
              <a:defRPr sz="5572"/>
            </a:lvl2pPr>
            <a:lvl3pPr>
              <a:defRPr sz="4777"/>
            </a:lvl3pPr>
            <a:lvl4pPr>
              <a:defRPr sz="3981"/>
            </a:lvl4pPr>
            <a:lvl5pPr>
              <a:defRPr sz="3981"/>
            </a:lvl5pPr>
            <a:lvl6pPr>
              <a:defRPr sz="3981"/>
            </a:lvl6pPr>
            <a:lvl7pPr>
              <a:defRPr sz="3981"/>
            </a:lvl7pPr>
            <a:lvl8pPr>
              <a:defRPr sz="3981"/>
            </a:lvl8pPr>
            <a:lvl9pPr>
              <a:defRPr sz="39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3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5A658-D7DB-452C-ABED-03A87E3A9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87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A51F8-79FD-48E0-84D1-B9714C943F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240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6369"/>
            </a:lvl1pPr>
            <a:lvl2pPr marL="909987" indent="0">
              <a:buNone/>
              <a:defRPr sz="5572"/>
            </a:lvl2pPr>
            <a:lvl3pPr marL="1819973" indent="0">
              <a:buNone/>
              <a:defRPr sz="4777"/>
            </a:lvl3pPr>
            <a:lvl4pPr marL="2729960" indent="0">
              <a:buNone/>
              <a:defRPr sz="3981"/>
            </a:lvl4pPr>
            <a:lvl5pPr marL="3639946" indent="0">
              <a:buNone/>
              <a:defRPr sz="3981"/>
            </a:lvl5pPr>
            <a:lvl6pPr marL="4549934" indent="0">
              <a:buNone/>
              <a:defRPr sz="3981"/>
            </a:lvl6pPr>
            <a:lvl7pPr marL="5459920" indent="0">
              <a:buNone/>
              <a:defRPr sz="3981"/>
            </a:lvl7pPr>
            <a:lvl8pPr marL="6369907" indent="0">
              <a:buNone/>
              <a:defRPr sz="3981"/>
            </a:lvl8pPr>
            <a:lvl9pPr marL="7279893" indent="0">
              <a:buNone/>
              <a:defRPr sz="3981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99802-CA03-431D-9291-D8CF96F90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55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36376-C4E2-4D03-8967-50C322BFF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7176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0" y="504586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6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4E854-58B5-4F8A-8246-BC5D3BA50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8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8"/>
          </a:xfrm>
        </p:spPr>
        <p:txBody>
          <a:bodyPr anchor="t"/>
          <a:lstStyle>
            <a:lvl1pPr algn="l">
              <a:defRPr sz="7961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3981"/>
            </a:lvl1pPr>
            <a:lvl2pPr marL="909987" indent="0">
              <a:buNone/>
              <a:defRPr sz="3582"/>
            </a:lvl2pPr>
            <a:lvl3pPr marL="1819973" indent="0">
              <a:buNone/>
              <a:defRPr sz="3185"/>
            </a:lvl3pPr>
            <a:lvl4pPr marL="2729960" indent="0">
              <a:buNone/>
              <a:defRPr sz="2786"/>
            </a:lvl4pPr>
            <a:lvl5pPr marL="3639946" indent="0">
              <a:buNone/>
              <a:defRPr sz="2786"/>
            </a:lvl5pPr>
            <a:lvl6pPr marL="4549934" indent="0">
              <a:buNone/>
              <a:defRPr sz="2786"/>
            </a:lvl6pPr>
            <a:lvl7pPr marL="5459920" indent="0">
              <a:buNone/>
              <a:defRPr sz="2786"/>
            </a:lvl7pPr>
            <a:lvl8pPr marL="6369907" indent="0">
              <a:buNone/>
              <a:defRPr sz="2786"/>
            </a:lvl8pPr>
            <a:lvl9pPr marL="7279893" indent="0">
              <a:buNone/>
              <a:defRPr sz="27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454F5-C723-4060-B97A-628ACFFFC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50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4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B46D9-A556-4426-AEB7-52B13DF45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5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1"/>
            <a:ext cx="10338953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1"/>
            <a:ext cx="10343014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667F6-E002-45CD-99BD-B67B8FF45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05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5E8B4-7422-4C9F-BCF5-D068F5651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93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4BEAC-DB27-45DD-A548-1373F21EA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39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8"/>
            <a:ext cx="13081110" cy="10753741"/>
          </a:xfrm>
        </p:spPr>
        <p:txBody>
          <a:bodyPr/>
          <a:lstStyle>
            <a:lvl1pPr>
              <a:defRPr sz="6369"/>
            </a:lvl1pPr>
            <a:lvl2pPr>
              <a:defRPr sz="5572"/>
            </a:lvl2pPr>
            <a:lvl3pPr>
              <a:defRPr sz="4777"/>
            </a:lvl3pPr>
            <a:lvl4pPr>
              <a:defRPr sz="3981"/>
            </a:lvl4pPr>
            <a:lvl5pPr>
              <a:defRPr sz="3981"/>
            </a:lvl5pPr>
            <a:lvl6pPr>
              <a:defRPr sz="3981"/>
            </a:lvl6pPr>
            <a:lvl7pPr>
              <a:defRPr sz="3981"/>
            </a:lvl7pPr>
            <a:lvl8pPr>
              <a:defRPr sz="3981"/>
            </a:lvl8pPr>
            <a:lvl9pPr>
              <a:defRPr sz="39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3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BF41C-7B0A-4F5A-A1F6-6ADCB49473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17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6369"/>
            </a:lvl1pPr>
            <a:lvl2pPr marL="909987" indent="0">
              <a:buNone/>
              <a:defRPr sz="5572"/>
            </a:lvl2pPr>
            <a:lvl3pPr marL="1819973" indent="0">
              <a:buNone/>
              <a:defRPr sz="4777"/>
            </a:lvl3pPr>
            <a:lvl4pPr marL="2729960" indent="0">
              <a:buNone/>
              <a:defRPr sz="3981"/>
            </a:lvl4pPr>
            <a:lvl5pPr marL="3639946" indent="0">
              <a:buNone/>
              <a:defRPr sz="3981"/>
            </a:lvl5pPr>
            <a:lvl6pPr marL="4549934" indent="0">
              <a:buNone/>
              <a:defRPr sz="3981"/>
            </a:lvl6pPr>
            <a:lvl7pPr marL="5459920" indent="0">
              <a:buNone/>
              <a:defRPr sz="3981"/>
            </a:lvl7pPr>
            <a:lvl8pPr marL="6369907" indent="0">
              <a:buNone/>
              <a:defRPr sz="3981"/>
            </a:lvl8pPr>
            <a:lvl9pPr marL="7279893" indent="0">
              <a:buNone/>
              <a:defRPr sz="3981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2ED6A-6E7F-455A-BD43-1BCF101CEF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2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7"/>
            <a:ext cx="5459941" cy="874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786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7"/>
            <a:ext cx="7409921" cy="874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786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7"/>
            <a:ext cx="5459941" cy="874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786">
                <a:latin typeface="+mn-lt"/>
              </a:defRPr>
            </a:lvl1pPr>
          </a:lstStyle>
          <a:p>
            <a:pPr>
              <a:defRPr/>
            </a:pPr>
            <a:fld id="{F37E0EA2-AEF8-4116-AFCD-B7D4CA361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15" r:id="rId1"/>
    <p:sldLayoutId id="2147485216" r:id="rId2"/>
    <p:sldLayoutId id="2147485217" r:id="rId3"/>
    <p:sldLayoutId id="2147485218" r:id="rId4"/>
    <p:sldLayoutId id="2147485219" r:id="rId5"/>
    <p:sldLayoutId id="2147485220" r:id="rId6"/>
    <p:sldLayoutId id="2147485221" r:id="rId7"/>
    <p:sldLayoutId id="2147485222" r:id="rId8"/>
    <p:sldLayoutId id="2147485223" r:id="rId9"/>
    <p:sldLayoutId id="2147485224" r:id="rId10"/>
    <p:sldLayoutId id="21474852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5pPr>
      <a:lvl6pPr marL="909987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6pPr>
      <a:lvl7pPr marL="1819973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7pPr>
      <a:lvl8pPr marL="2729960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8pPr>
      <a:lvl9pPr marL="3639946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9pPr>
    </p:titleStyle>
    <p:bodyStyle>
      <a:lvl1pPr marL="682490" indent="-682490" algn="l" rtl="0" eaLnBrk="0" fontAlgn="base" hangingPunct="0">
        <a:spcBef>
          <a:spcPct val="20000"/>
        </a:spcBef>
        <a:spcAft>
          <a:spcPct val="0"/>
        </a:spcAft>
        <a:buChar char="•"/>
        <a:defRPr sz="6369">
          <a:solidFill>
            <a:schemeClr val="tx1"/>
          </a:solidFill>
          <a:latin typeface="+mn-lt"/>
          <a:ea typeface="+mn-ea"/>
          <a:cs typeface="+mn-cs"/>
        </a:defRPr>
      </a:lvl1pPr>
      <a:lvl2pPr marL="1478728" indent="-568741" algn="l" rtl="0" eaLnBrk="0" fontAlgn="base" hangingPunct="0">
        <a:spcBef>
          <a:spcPct val="20000"/>
        </a:spcBef>
        <a:spcAft>
          <a:spcPct val="0"/>
        </a:spcAft>
        <a:buChar char="–"/>
        <a:defRPr sz="5572">
          <a:solidFill>
            <a:schemeClr val="tx1"/>
          </a:solidFill>
          <a:latin typeface="+mn-lt"/>
        </a:defRPr>
      </a:lvl2pPr>
      <a:lvl3pPr marL="2274967" indent="-454994" algn="l" rtl="0" eaLnBrk="0" fontAlgn="base" hangingPunct="0">
        <a:spcBef>
          <a:spcPct val="20000"/>
        </a:spcBef>
        <a:spcAft>
          <a:spcPct val="0"/>
        </a:spcAft>
        <a:buChar char="•"/>
        <a:defRPr sz="4777">
          <a:solidFill>
            <a:schemeClr val="tx1"/>
          </a:solidFill>
          <a:latin typeface="+mn-lt"/>
        </a:defRPr>
      </a:lvl3pPr>
      <a:lvl4pPr marL="3184953" indent="-454994" algn="l" rtl="0" eaLnBrk="0" fontAlgn="base" hangingPunct="0">
        <a:spcBef>
          <a:spcPct val="20000"/>
        </a:spcBef>
        <a:spcAft>
          <a:spcPct val="0"/>
        </a:spcAft>
        <a:buChar char="–"/>
        <a:defRPr sz="3981">
          <a:solidFill>
            <a:schemeClr val="tx1"/>
          </a:solidFill>
          <a:latin typeface="+mn-lt"/>
        </a:defRPr>
      </a:lvl4pPr>
      <a:lvl5pPr marL="4094940" indent="-454994" algn="l" rtl="0" eaLnBrk="0" fontAlgn="base" hangingPunct="0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5pPr>
      <a:lvl6pPr marL="5004927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6pPr>
      <a:lvl7pPr marL="5914913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7pPr>
      <a:lvl8pPr marL="6824900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8pPr>
      <a:lvl9pPr marL="7734887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1pPr>
      <a:lvl2pPr marL="90998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2pPr>
      <a:lvl3pPr marL="181997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3pPr>
      <a:lvl4pPr marL="272996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4pPr>
      <a:lvl5pPr marL="3639946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5pPr>
      <a:lvl6pPr marL="4549934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6pPr>
      <a:lvl7pPr marL="545992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7pPr>
      <a:lvl8pPr marL="636990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8pPr>
      <a:lvl9pPr marL="727989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2786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7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786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786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2648C0-020D-4576-9720-9E16E508CB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49" r:id="rId1"/>
    <p:sldLayoutId id="2147485250" r:id="rId2"/>
    <p:sldLayoutId id="2147485251" r:id="rId3"/>
    <p:sldLayoutId id="2147485252" r:id="rId4"/>
    <p:sldLayoutId id="2147485253" r:id="rId5"/>
    <p:sldLayoutId id="2147485254" r:id="rId6"/>
    <p:sldLayoutId id="2147485255" r:id="rId7"/>
    <p:sldLayoutId id="2147485256" r:id="rId8"/>
    <p:sldLayoutId id="2147485257" r:id="rId9"/>
    <p:sldLayoutId id="2147485258" r:id="rId10"/>
    <p:sldLayoutId id="21474852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5pPr>
      <a:lvl6pPr marL="909987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6pPr>
      <a:lvl7pPr marL="1819973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7pPr>
      <a:lvl8pPr marL="2729960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8pPr>
      <a:lvl9pPr marL="3639946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9pPr>
    </p:titleStyle>
    <p:bodyStyle>
      <a:lvl1pPr marL="682490" indent="-682490" algn="l" rtl="0" eaLnBrk="0" fontAlgn="base" hangingPunct="0">
        <a:spcBef>
          <a:spcPct val="20000"/>
        </a:spcBef>
        <a:spcAft>
          <a:spcPct val="0"/>
        </a:spcAft>
        <a:buChar char="•"/>
        <a:defRPr sz="6369">
          <a:solidFill>
            <a:schemeClr val="tx1"/>
          </a:solidFill>
          <a:latin typeface="+mn-lt"/>
          <a:ea typeface="+mn-ea"/>
          <a:cs typeface="+mn-cs"/>
        </a:defRPr>
      </a:lvl1pPr>
      <a:lvl2pPr marL="1478728" indent="-568741" algn="l" rtl="0" eaLnBrk="0" fontAlgn="base" hangingPunct="0">
        <a:spcBef>
          <a:spcPct val="20000"/>
        </a:spcBef>
        <a:spcAft>
          <a:spcPct val="0"/>
        </a:spcAft>
        <a:buChar char="–"/>
        <a:defRPr sz="5572">
          <a:solidFill>
            <a:schemeClr val="tx1"/>
          </a:solidFill>
          <a:latin typeface="+mn-lt"/>
        </a:defRPr>
      </a:lvl2pPr>
      <a:lvl3pPr marL="2274967" indent="-454994" algn="l" rtl="0" eaLnBrk="0" fontAlgn="base" hangingPunct="0">
        <a:spcBef>
          <a:spcPct val="20000"/>
        </a:spcBef>
        <a:spcAft>
          <a:spcPct val="0"/>
        </a:spcAft>
        <a:buChar char="•"/>
        <a:defRPr sz="4777">
          <a:solidFill>
            <a:schemeClr val="tx1"/>
          </a:solidFill>
          <a:latin typeface="+mn-lt"/>
        </a:defRPr>
      </a:lvl3pPr>
      <a:lvl4pPr marL="3184953" indent="-454994" algn="l" rtl="0" eaLnBrk="0" fontAlgn="base" hangingPunct="0">
        <a:spcBef>
          <a:spcPct val="20000"/>
        </a:spcBef>
        <a:spcAft>
          <a:spcPct val="0"/>
        </a:spcAft>
        <a:buChar char="–"/>
        <a:defRPr sz="3981">
          <a:solidFill>
            <a:schemeClr val="tx1"/>
          </a:solidFill>
          <a:latin typeface="+mn-lt"/>
        </a:defRPr>
      </a:lvl4pPr>
      <a:lvl5pPr marL="4094940" indent="-454994" algn="l" rtl="0" eaLnBrk="0" fontAlgn="base" hangingPunct="0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5pPr>
      <a:lvl6pPr marL="5004927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6pPr>
      <a:lvl7pPr marL="5914913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7pPr>
      <a:lvl8pPr marL="6824900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8pPr>
      <a:lvl9pPr marL="7734887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1pPr>
      <a:lvl2pPr marL="90998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2pPr>
      <a:lvl3pPr marL="181997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3pPr>
      <a:lvl4pPr marL="272996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4pPr>
      <a:lvl5pPr marL="3639946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5pPr>
      <a:lvl6pPr marL="4549934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6pPr>
      <a:lvl7pPr marL="545992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7pPr>
      <a:lvl8pPr marL="636990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8pPr>
      <a:lvl9pPr marL="727989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3023630"/>
            <a:ext cx="23399750" cy="655272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</a:t>
            </a:r>
            <a:r>
              <a:rPr lang="en-US" alt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mill-</a:t>
            </a:r>
            <a:r>
              <a:rPr lang="en-US" altLang="mt-MT" sz="1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Ktieb</a:t>
            </a:r>
            <a:r>
              <a:rPr lang="en-US" alt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tal-Ġenesi</a:t>
            </a:r>
            <a:endParaRPr lang="en-US" altLang="mt-MT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Ġen</a:t>
            </a:r>
            <a:r>
              <a:rPr lang="en-US" alt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13, 2.5-18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251322"/>
            <a:ext cx="22826535" cy="11995007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– qabel ma l-Mulej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qered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Sodoma u ’l Gomorra –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bħall-ġnien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-Mulej u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bħall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-art tal-Eġittu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ħdejn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Sogħar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23292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8993E-D304-2382-156F-4482EE0F2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>
            <a:extLst>
              <a:ext uri="{FF2B5EF4-FFF2-40B4-BE49-F238E27FC236}">
                <a16:creationId xmlns:a16="http://schemas.microsoft.com/office/drawing/2014/main" id="{41CAD82A-A921-5FE5-D5A4-70C318EC48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6607" y="1259434"/>
            <a:ext cx="22826535" cy="1008112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U Lot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għażel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inħawi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kollha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madwar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Ġordan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telaq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lejn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Lvant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; u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hekk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tbiegħdu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minn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xulxin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63324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251322"/>
            <a:ext cx="22826535" cy="11995007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Abram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baqa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jgħammar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fl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-art ta’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Kangħan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u Lot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beda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jgħammar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fl-ibliet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tal-wied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waqqaf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għerejjex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Sodoma. </a:t>
            </a:r>
          </a:p>
        </p:txBody>
      </p:sp>
    </p:spTree>
    <p:extLst>
      <p:ext uri="{BB962C8B-B14F-4D97-AF65-F5344CB8AC3E}">
        <p14:creationId xmlns:p14="http://schemas.microsoft.com/office/powerpoint/2010/main" val="1196126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1322"/>
            <a:ext cx="23399749" cy="11995007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spc="-300" dirty="0">
                <a:latin typeface="Times New Roman" pitchFamily="18" charset="0"/>
                <a:cs typeface="Times New Roman" pitchFamily="18" charset="0"/>
              </a:rPr>
              <a:t>Imma n-</a:t>
            </a:r>
            <a:r>
              <a:rPr lang="en-US" sz="16000" spc="-300" dirty="0" err="1">
                <a:latin typeface="Times New Roman" pitchFamily="18" charset="0"/>
                <a:cs typeface="Times New Roman" pitchFamily="18" charset="0"/>
              </a:rPr>
              <a:t>nies</a:t>
            </a:r>
            <a:r>
              <a:rPr lang="en-US" sz="16000" spc="-300" dirty="0">
                <a:latin typeface="Times New Roman" pitchFamily="18" charset="0"/>
                <a:cs typeface="Times New Roman" pitchFamily="18" charset="0"/>
              </a:rPr>
              <a:t> ta’ Sodoma kienu </a:t>
            </a:r>
            <a:r>
              <a:rPr lang="en-US" sz="16000" spc="-300" dirty="0" err="1">
                <a:latin typeface="Times New Roman" pitchFamily="18" charset="0"/>
                <a:cs typeface="Times New Roman" pitchFamily="18" charset="0"/>
              </a:rPr>
              <a:t>ħżiena</a:t>
            </a:r>
            <a:r>
              <a:rPr lang="en-US" sz="16000" spc="-3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6000" spc="-300" dirty="0" err="1">
                <a:latin typeface="Times New Roman" pitchFamily="18" charset="0"/>
                <a:cs typeface="Times New Roman" pitchFamily="18" charset="0"/>
              </a:rPr>
              <a:t>midinba</a:t>
            </a:r>
            <a:r>
              <a:rPr lang="en-US" sz="16000" spc="-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spc="-300" dirty="0" err="1">
                <a:latin typeface="Times New Roman" pitchFamily="18" charset="0"/>
                <a:cs typeface="Times New Roman" pitchFamily="18" charset="0"/>
              </a:rPr>
              <a:t>ħafna</a:t>
            </a:r>
            <a:r>
              <a:rPr lang="en-US" sz="16000" spc="-300" dirty="0">
                <a:latin typeface="Times New Roman" pitchFamily="18" charset="0"/>
                <a:cs typeface="Times New Roman" pitchFamily="18" charset="0"/>
              </a:rPr>
              <a:t> quddiem il-Mulej. U l-Mulej </a:t>
            </a:r>
            <a:r>
              <a:rPr lang="en-US" sz="16000" spc="-300" dirty="0" err="1">
                <a:latin typeface="Times New Roman" pitchFamily="18" charset="0"/>
                <a:cs typeface="Times New Roman" pitchFamily="18" charset="0"/>
              </a:rPr>
              <a:t>kellem</a:t>
            </a:r>
            <a:r>
              <a:rPr lang="en-US" sz="16000" spc="-300" dirty="0">
                <a:latin typeface="Times New Roman" pitchFamily="18" charset="0"/>
                <a:cs typeface="Times New Roman" pitchFamily="18" charset="0"/>
              </a:rPr>
              <a:t> lil Abram wara li Lot kien </a:t>
            </a:r>
            <a:r>
              <a:rPr lang="en-US" sz="16000" spc="-300" dirty="0" err="1">
                <a:latin typeface="Times New Roman" pitchFamily="18" charset="0"/>
                <a:cs typeface="Times New Roman" pitchFamily="18" charset="0"/>
              </a:rPr>
              <a:t>tbiegħed</a:t>
            </a:r>
            <a:r>
              <a:rPr lang="en-US" sz="16000" spc="-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minnu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133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251322"/>
            <a:ext cx="22826535" cy="11995007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“Arfa’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għajnejk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ħares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mill-post fejn int qiegħed,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lejn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it-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Tramuntana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Nofsinhar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lejn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Lvant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Punent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endParaRPr lang="en-US" sz="16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727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6607" y="1403450"/>
            <a:ext cx="22826535" cy="979308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l-art kollha li qiegħed tara,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nagħtiha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lil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nislek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għal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dejjem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nagħmel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lil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nislek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bħat-trab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-art.</a:t>
            </a:r>
            <a:endParaRPr lang="en-US" sz="16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910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6607" y="2447566"/>
            <a:ext cx="22826535" cy="770485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Jekk xi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ħadd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jista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jgħodd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it-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trab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tal-art, lil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nislek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ukoll ikun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jista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jgħodd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en-US" sz="16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349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6607" y="2447566"/>
            <a:ext cx="22826535" cy="770485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Qum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aqsam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l-art minn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tulha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mill-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wisa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tagħha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għax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nagħtiha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”.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113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6607" y="25062"/>
            <a:ext cx="22826535" cy="12574925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rafa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’ Abram l-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għarix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u mar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jgħammar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ħdejn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balluta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Mamri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, li hemm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f’Ħebron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. U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bena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hemm artal lill-Mulej.</a:t>
            </a:r>
          </a:p>
        </p:txBody>
      </p:sp>
    </p:spTree>
    <p:extLst>
      <p:ext uri="{BB962C8B-B14F-4D97-AF65-F5344CB8AC3E}">
        <p14:creationId xmlns:p14="http://schemas.microsoft.com/office/powerpoint/2010/main" val="1159528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2567" y="3440566"/>
            <a:ext cx="21452625" cy="5811756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566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251322"/>
            <a:ext cx="22826535" cy="11995007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U Abram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stagħna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ħafna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b’imrieħel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fidda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deheb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. U Lot ukoll, li kien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ġie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ma’ Abram,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kellu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mrieħel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baqar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għerejjex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6284" y="4715818"/>
            <a:ext cx="22387182" cy="5346255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Mulej, min jgħammar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fid-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dar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tiegħek?</a:t>
            </a:r>
          </a:p>
        </p:txBody>
      </p:sp>
      <p:sp>
        <p:nvSpPr>
          <p:cNvPr id="2" name="Rectangle 1"/>
          <p:cNvSpPr/>
          <p:nvPr/>
        </p:nvSpPr>
        <p:spPr>
          <a:xfrm>
            <a:off x="-181445" y="711613"/>
            <a:ext cx="17548953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520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19" y="299202"/>
            <a:ext cx="22682520" cy="1204946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 jgħix bla ħtija</a:t>
            </a:r>
            <a:r>
              <a:rPr lang="en-GB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jagħmel it-tajjeb,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 jgħid is-sewwa f’qalbu;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 ma jqasssasx bi lsienu.</a:t>
            </a:r>
            <a:endParaRPr lang="en-US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6284" y="3627660"/>
            <a:ext cx="22387182" cy="5346255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Mulej, min jgħammar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fid-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dar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tiegħek?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179314"/>
            <a:ext cx="22826535" cy="1222934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 ma jagħmilx deni lil ġaru,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ma jgħajjarx lil għajru;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 ma jistmax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lill-bniedem ħażin,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635698"/>
            <a:ext cx="23399750" cy="531605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Imma jweġġaħ lil dawk li jibżgħu mill-Mulej.  </a:t>
            </a:r>
            <a:endParaRPr lang="en-US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477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6284" y="3627660"/>
            <a:ext cx="22387182" cy="5346255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Mulej, min jgħammar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fid-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dar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tiegħek?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259434"/>
            <a:ext cx="23399750" cy="1008112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 jislef u ma jitlobx imgħax,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ma jixxaħħamx kontra </a:t>
            </a:r>
            <a:br>
              <a:rPr lang="en-GB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 hu bla ħtija.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3707706"/>
            <a:ext cx="23399750" cy="515103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 jagħmel dan qatt ma jitħarrek.  </a:t>
            </a:r>
            <a:endParaRPr lang="en-US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1869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6284" y="3626866"/>
            <a:ext cx="22387182" cy="5346255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Mulej, min jgħammar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fid-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dar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tiegħek?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06" y="6072497"/>
            <a:ext cx="409015" cy="236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23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251322"/>
            <a:ext cx="22826535" cy="11995007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U l-art ma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kinitx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tiflaħ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għalihom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jgħammru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flimkien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, għax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ġidhom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kien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kbir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u ma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setgħux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jgħammru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flimkien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8139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7102" y="1259434"/>
            <a:ext cx="20125546" cy="1008112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dawl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tad-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dinja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GB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jgħid</a:t>
            </a:r>
            <a:r>
              <a:rPr lang="en-GB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</a:t>
            </a:r>
            <a:r>
              <a:rPr lang="en-GB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b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jiġi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warajja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jkollu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dawl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tal-ħajja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endParaRPr lang="mt-MT" sz="1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06" y="6072497"/>
            <a:ext cx="409015" cy="236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23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6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5460" y="1772124"/>
            <a:ext cx="23399750" cy="9057328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mill-Evanġel</a:t>
            </a:r>
            <a:r>
              <a:rPr lang="en-GB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skont </a:t>
            </a:r>
            <a:endParaRPr lang="en-GB" sz="1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Mattew</a:t>
            </a:r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Mt 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7, 6.12-14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6000" b="1" i="1" spc="-299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spc="-299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6000" b="1" i="1" spc="-299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spc="-299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spc="-299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spc="-299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6000" b="1" i="1" spc="-299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mt-MT" sz="7165" i="1" dirty="0">
              <a:latin typeface="Maltese Times Roman" pitchFamily="18" charset="0"/>
            </a:endParaRPr>
          </a:p>
          <a:p>
            <a:pPr algn="ctr" eaLnBrk="1" hangingPunct="1">
              <a:buFontTx/>
              <a:buNone/>
              <a:defRPr/>
            </a:pPr>
            <a:endParaRPr lang="mt-MT" sz="7165" i="1" dirty="0">
              <a:solidFill>
                <a:srgbClr val="C00000"/>
              </a:solidFill>
              <a:latin typeface="Maltese Times Roman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mt-MT" sz="11942" dirty="0">
                <a:latin typeface="Maltese Times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615" y="3695927"/>
            <a:ext cx="22682520" cy="520813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F’dak iż-żmien, Ġesù qal 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lid-dixxipli tiegħu: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603" y="227764"/>
            <a:ext cx="22682520" cy="11965404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“Tagħtux lill-klieb dak li hu qaddis, u tixħtux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il-ġawhar tagħkom quddiem il-ħnieżer li ma jmorrux jgħaffġuhom</a:t>
            </a:r>
            <a:endParaRPr 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7984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603" y="227764"/>
            <a:ext cx="22682520" cy="11965404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b’saqajhom u mbagħad iduru għalikom u jqattgħukom bi snienhom.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Mela dak kollu li tridu li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l-bnedmin jagħmlu lilkom, </a:t>
            </a:r>
            <a:endParaRPr 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1330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615" y="1248449"/>
            <a:ext cx="22682520" cy="10104678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agħmluh ukoll intom lilhom; għax din hi l-Liġi u l-Profeti. Għaddu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mill-bieb id-dejjaq. </a:t>
            </a:r>
            <a:endParaRPr 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8572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615" y="1320457"/>
            <a:ext cx="22682520" cy="9960662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wiesa’ l-bieb u spazjuża t-triq li tieħu għat-telfien, u ħafna huma li jgħaddu minnha. </a:t>
            </a:r>
            <a:endParaRPr 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7930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615" y="1284453"/>
            <a:ext cx="22682520" cy="10032670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Imma kemm huwa dejjaq il-bieb u dejqa t-triq li tieħu għall-ħajja, u ftit huma li jsibuha!”</a:t>
            </a:r>
            <a:endParaRPr 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6193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679245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Tifħir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6607" y="1403450"/>
            <a:ext cx="22826535" cy="979308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U kien hemm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tilwima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bejn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ir-rgħajja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tal-imrieħel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ta’ Abram u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bejn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ir-rgħajja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tal-imrieħel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ta’ Lot.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2672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227431" y="6053534"/>
            <a:ext cx="184731" cy="64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582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2483570"/>
            <a:ext cx="23399749" cy="763284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U l-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Kangħanin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u l-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Periżżin</a:t>
            </a:r>
            <a:endParaRPr lang="en-US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kienu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għadhom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jgħammru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l-art. U Abram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qal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lil Lot:</a:t>
            </a:r>
            <a:endParaRPr lang="en-US" sz="16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282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251322"/>
            <a:ext cx="22826535" cy="11995007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“Ma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għandux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ikun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hemm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ġlied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bejni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bejnek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bejn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ir-rgħajja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tiegħi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r-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rgħajja</a:t>
            </a:r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tiegħek, għax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aħna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aħwa. </a:t>
            </a:r>
            <a:endParaRPr lang="en-US" sz="16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174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6607" y="2519574"/>
            <a:ext cx="22826535" cy="756084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Mhix l-art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kollha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quddiemek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Tbiegħed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minni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nitolbok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715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264AA-2512-0AC5-83C6-AAB7E3B51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>
            <a:extLst>
              <a:ext uri="{FF2B5EF4-FFF2-40B4-BE49-F238E27FC236}">
                <a16:creationId xmlns:a16="http://schemas.microsoft.com/office/drawing/2014/main" id="{99A6AFA2-6AC1-CEAD-16E0-3782685265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6607" y="1259434"/>
            <a:ext cx="22826535" cy="1008112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Jekk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tiġbed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lejn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ix-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xellug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jien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immur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lejn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lemin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jekk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tiġbed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lejn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lemin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jien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immur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lejn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ix-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xellug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206523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259434"/>
            <a:ext cx="23399749" cy="1008112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U Lot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rafa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għajnejh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li l-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inħawi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kollha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madwar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Ġordan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kien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kollu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raba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saqwi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14805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607</Words>
  <Application>Microsoft Office PowerPoint</Application>
  <PresentationFormat>Custom</PresentationFormat>
  <Paragraphs>77</Paragraphs>
  <Slides>40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Maltese Times Roman</vt:lpstr>
      <vt:lpstr>Times New Roman</vt:lpstr>
      <vt:lpstr>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Ibragg Licence 01</cp:lastModifiedBy>
  <cp:revision>81</cp:revision>
  <dcterms:created xsi:type="dcterms:W3CDTF">2011-05-17T18:28:43Z</dcterms:created>
  <dcterms:modified xsi:type="dcterms:W3CDTF">2025-05-16T06:05:34Z</dcterms:modified>
</cp:coreProperties>
</file>