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65" r:id="rId3"/>
    <p:sldMasterId id="2147483777" r:id="rId4"/>
  </p:sldMasterIdLst>
  <p:notesMasterIdLst>
    <p:notesMasterId r:id="rId46"/>
  </p:notesMasterIdLst>
  <p:sldIdLst>
    <p:sldId id="284" r:id="rId5"/>
    <p:sldId id="258" r:id="rId6"/>
    <p:sldId id="259" r:id="rId7"/>
    <p:sldId id="610" r:id="rId8"/>
    <p:sldId id="260" r:id="rId9"/>
    <p:sldId id="312" r:id="rId10"/>
    <p:sldId id="261" r:id="rId11"/>
    <p:sldId id="313" r:id="rId12"/>
    <p:sldId id="262" r:id="rId13"/>
    <p:sldId id="263" r:id="rId14"/>
    <p:sldId id="264" r:id="rId15"/>
    <p:sldId id="314" r:id="rId16"/>
    <p:sldId id="265" r:id="rId17"/>
    <p:sldId id="266" r:id="rId18"/>
    <p:sldId id="302" r:id="rId19"/>
    <p:sldId id="315" r:id="rId20"/>
    <p:sldId id="303" r:id="rId21"/>
    <p:sldId id="304" r:id="rId22"/>
    <p:sldId id="269" r:id="rId23"/>
    <p:sldId id="305" r:id="rId24"/>
    <p:sldId id="270" r:id="rId25"/>
    <p:sldId id="271" r:id="rId26"/>
    <p:sldId id="307" r:id="rId27"/>
    <p:sldId id="306" r:id="rId28"/>
    <p:sldId id="273" r:id="rId29"/>
    <p:sldId id="309" r:id="rId30"/>
    <p:sldId id="308" r:id="rId31"/>
    <p:sldId id="607" r:id="rId32"/>
    <p:sldId id="275" r:id="rId33"/>
    <p:sldId id="608" r:id="rId34"/>
    <p:sldId id="289" r:id="rId35"/>
    <p:sldId id="277" r:id="rId36"/>
    <p:sldId id="278" r:id="rId37"/>
    <p:sldId id="279" r:id="rId38"/>
    <p:sldId id="280" r:id="rId39"/>
    <p:sldId id="316" r:id="rId40"/>
    <p:sldId id="281" r:id="rId41"/>
    <p:sldId id="282" r:id="rId42"/>
    <p:sldId id="609" r:id="rId43"/>
    <p:sldId id="311" r:id="rId44"/>
    <p:sldId id="291" r:id="rId45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4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99"/>
    <a:srgbClr val="99FF66"/>
    <a:srgbClr val="003300"/>
    <a:srgbClr val="FFFFFF"/>
    <a:srgbClr val="6600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6" d="100"/>
          <a:sy n="26" d="100"/>
        </p:scale>
        <p:origin x="1344" y="1152"/>
      </p:cViewPr>
      <p:guideLst>
        <p:guide orient="horz" pos="4014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CF04B1-6137-4617-AD24-2979C310129C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BDBE3E-B181-4988-925E-F48DD8C4242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743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22B11-25FE-458E-AC4C-FB8244CCB4A5}" type="slidenum">
              <a:rPr lang="mt-MT" altLang="mt-MT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mt-MT" altLang="mt-M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67674F-8C4E-483C-A607-4CB24853D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9C61FB-DDBB-442C-810E-AD4A88B2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53027A-EBC7-4536-B36E-E930A78C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33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152F-3B87-4721-9303-C4EE65A44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7216-831E-4F63-A91D-210494CE5219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B06E-47FE-402E-99F0-42D435B763C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9843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128A-805D-41AF-8D07-169733C41FCE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B7D1-2D52-4AFD-B73A-01DC530017D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113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A2D2-8FA8-4C82-957C-26F40AE28A48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FBB3-5B8C-43B2-A4CD-F7F825568FD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1767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45FE-A655-4F93-ACB1-7DF343F58096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1A0A-A5D6-4B57-A401-49AA9FA17B3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98466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00C9-6ED3-494A-873C-5454CD45606F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E17D-5438-4409-A76A-98E5B0AFE24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72264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5B4D-624B-47CA-A91B-C1C146F2D804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E30F-D72B-4337-8A09-262C0D46AB9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5728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B391-FACE-4A37-9931-F281E15901FC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9941-BD87-47F1-8723-548EF65B7AE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423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6469-2FEC-4F98-910E-844CCA939F19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C84-9805-417A-98FC-C2F265F1D78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9755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BBC6-3916-4CD3-8060-DB4CAB2C9D42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CFB3-438B-4E00-BB4A-CE4FAADB096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3471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D794-DBBB-4D86-AF57-FBBF7F33F7B8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B4F8-F63C-4E9B-A4F7-E3BFB53013D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20329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8DAE-F714-426B-8F9D-D6BB04292FA3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D928-9D29-46C4-AC75-BD992EE62BE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339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18DD-DD9D-4EE5-A473-88610CEC7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89D1-E46C-49B7-BD97-78F6BAD3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6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1A69-9DF3-4B1C-9D73-284CD098F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0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285C-AC5B-4EDD-9480-52249C9D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5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2365-D84B-4CE9-A409-49AEBC1EF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  <a:prstGeom prst="rect">
            <a:avLst/>
          </a:prstGeo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9F8B85-1705-4520-A118-B412AAA2A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D85A-DAED-47C3-8E66-A4308A69F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1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184F-B3A2-437F-9AE1-D6F7EE23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0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EFE3-CC6A-48A5-82B9-9A022486B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F10B-7EB2-41D9-83A5-BA1C7D26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6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B11A-5526-4181-B479-432AEEFA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9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4BC6-F350-491A-A35E-FC65695F0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2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A53731-9468-4B46-B14B-1DFDDD82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3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9373CD-1B31-4088-B662-FDC93E57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5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4CA009-9EAE-40F6-8176-F658DB50A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1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9779C9-0FC7-40F0-A7B3-33FCA377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EDDDFC-41D4-44A7-8350-25F25166C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1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22A91E-AE01-4295-900D-EB7544CA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6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DD18A4-C8DE-4F2E-AFCC-C8252FF8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0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16D5BB-A78B-4F21-8728-BD3A06A0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091D37-C008-4C19-B721-B3A60E7B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0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82503A-9A63-400A-83CD-A38C56B0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11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871988-6A8C-47A1-9175-E8996F034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7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2B544E-473E-4F17-A683-6F097220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C77785-DB71-43FF-AF22-4B227778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34197AD-C6D7-4F52-A2EF-571E41F5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B1E1E0-E909-44B7-A42F-6B08B0626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  <a:prstGeom prst="rect">
            <a:avLst/>
          </a:prstGeo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B8759B-4D32-4FB5-B513-91662966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E25429-A5F6-4BEE-AC75-3DF42F0E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65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66" r:id="rId12"/>
    <p:sldLayoutId id="21474844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  <a:endParaRPr lang="mt-MT" altLang="mt-M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  <a:endParaRPr lang="mt-MT" alt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199ACD-F43B-4910-9968-4B281DDA6EF7}" type="datetimeFigureOut">
              <a:rPr lang="mt-MT"/>
              <a:pPr>
                <a:defRPr/>
              </a:pPr>
              <a:t>26/06/2025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0FA9B8-6CDD-480E-A5E1-48AA237C706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CCA1AD8-EEBA-4F45-994F-9A30F617F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24E057-0840-48E0-B9C3-64191717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38635" y="3510260"/>
            <a:ext cx="22322480" cy="57239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mt-MT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mt-MT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Ġenesi</a:t>
            </a:r>
            <a:endParaRPr lang="mt-MT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21, 5.8-20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341685"/>
            <a:ext cx="23399750" cy="1191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>
                <a:latin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</a:rPr>
              <a:t>bagħatha</a:t>
            </a:r>
            <a:r>
              <a:rPr lang="en-US" altLang="mt-MT" sz="15500" dirty="0">
                <a:latin typeface="Times New Roman" pitchFamily="18" charset="0"/>
              </a:rPr>
              <a:t> b</a:t>
            </a:r>
            <a:r>
              <a:rPr lang="mt-MT" altLang="mt-MT" sz="15500" dirty="0">
                <a:latin typeface="Times New Roman" pitchFamily="18" charset="0"/>
              </a:rPr>
              <a:t>it-tifel magħha.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U telqet tiġġerra fid-deżert</a:t>
            </a:r>
            <a:endParaRPr 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ta’ Birsaba. Meta ntemm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l-ilma taż-żaqq telqet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it-tifel taħt waħda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mis-siġar,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2631" y="1493813"/>
            <a:ext cx="22394488" cy="96123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u marret toqgħod biswitu daqs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tefgħa ta’ </a:t>
            </a:r>
            <a:r>
              <a:rPr lang="en-US" sz="15500" dirty="0">
                <a:latin typeface="Times New Roman" pitchFamily="18" charset="0"/>
              </a:rPr>
              <a:t>q</a:t>
            </a:r>
            <a:r>
              <a:rPr lang="mt-MT" sz="15500" dirty="0">
                <a:latin typeface="Times New Roman" pitchFamily="18" charset="0"/>
              </a:rPr>
              <a:t>aws ’il bogħod,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għax qalet: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 rridx narah imut!”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" y="0"/>
            <a:ext cx="23399750" cy="12599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kif kienet bilqiegħda biswitu, għolliet leħenha u bkiet. U Alla sama’ leħen 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it-tifel, u l-anġlu ta’ Alla sejjaħ lil Ħagar mis-sema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3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8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26251"/>
            <a:ext cx="22322480" cy="12599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qalilha: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 X’għandek Ħagar? La tibżax. Alla sama’ leħen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it-tifel, minn fejn hu qiegħed. Qum. Aqbad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3000" spc="-276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0"/>
            <a:ext cx="22466496" cy="12599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it-tifel, u agħmel il-qalb bih, </a:t>
            </a:r>
            <a:endParaRPr lang="en-GB" sz="155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jien sa nagħmlu ġens kbir.”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Imbagħad Alla fet</a:t>
            </a:r>
            <a:r>
              <a:rPr lang="en-US" sz="15500" dirty="0">
                <a:latin typeface="Times New Roman" pitchFamily="18" charset="0"/>
              </a:rPr>
              <a:t>ħ</a:t>
            </a:r>
            <a:r>
              <a:rPr lang="mt-MT" sz="15500" dirty="0">
                <a:latin typeface="Times New Roman" pitchFamily="18" charset="0"/>
              </a:rPr>
              <a:t>ilha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għajnejha u rat bir ilma. </a:t>
            </a:r>
            <a:endParaRPr lang="en-GB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2631" y="2736527"/>
            <a:ext cx="22394488" cy="72713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marret u mliet iż-żaqq 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bl-ilma u sqiet it-tifel. 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Alla kien maż-żagħżugħ,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6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2631" y="3131642"/>
            <a:ext cx="22394488" cy="7415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</a:t>
            </a:r>
            <a:r>
              <a:rPr lang="mt-MT" altLang="mt-MT" sz="15500" dirty="0">
                <a:latin typeface="Times New Roman" pitchFamily="18" charset="0"/>
              </a:rPr>
              <a:t>dan kiber, u kien jgħammar fid-deżert, 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kien</a:t>
            </a:r>
            <a:endParaRPr 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jinqala’ għall-qaws.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3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4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14421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 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l-għajta tal-fqajjar</a:t>
            </a:r>
            <a:endParaRPr lang="en-US" sz="15600" dirty="0"/>
          </a:p>
        </p:txBody>
      </p:sp>
      <p:sp>
        <p:nvSpPr>
          <p:cNvPr id="3" name="Rectangle 2"/>
          <p:cNvSpPr/>
          <p:nvPr/>
        </p:nvSpPr>
        <p:spPr>
          <a:xfrm>
            <a:off x="610643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9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" y="1655701"/>
            <a:ext cx="23399749" cy="94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il-fqajjar sejjaħ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l-Mulej semgħu,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mid-dwejjaq tiegħu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 ħelsu.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644388"/>
            <a:ext cx="22538504" cy="73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Abraham kellu mitt sena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meta twelidlu ibnu Iżakk.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t-tarbija kibret, u nfatmet.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17735"/>
            <a:ext cx="23399749" cy="97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L-anġlu tal-Mulej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jgħasses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adwar dawk li jibżgħu minnu, u jeħlishom.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31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9714"/>
            <a:ext cx="2339975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 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l-għajta tal-fqajjar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15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691" y="1584176"/>
            <a:ext cx="21170352" cy="97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żgħu mill-Mulej, qaddisin tiegħu;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 ma jonqsu minn jibża’ minnu.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2651" y="1458032"/>
            <a:ext cx="21602400" cy="982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Is-setgħana jiftaqru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jbatu l-ġuħ;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ifittex lill-Mulej xejn ma jkun jonqsu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12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0365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 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l-għajta tal-fqajjar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1894017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0683" y="1619474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 uliedi,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 lili;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l-biża’ tal-Mulej ngħallimkom.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46647" y="1415327"/>
            <a:ext cx="22106455" cy="97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hu l-bniedem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jħobb il-ħajja,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jixtieq jara għomru kollu risq?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35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75658"/>
            <a:ext cx="2339975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 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l-għajta tal-fqajjar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3303170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8" y="251322"/>
            <a:ext cx="22610513" cy="120015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ried hu, il-Missier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wilidna bil-kelma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tal-ver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à,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iex inkunu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l-ewwel frott tal-ħlejjaq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627" y="2681945"/>
            <a:ext cx="22466496" cy="7236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Abraham għamel ikla kbira f’jum il-ftim ta’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Iżakk.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2178112"/>
            <a:ext cx="22322480" cy="83882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latin typeface="Times New Roman" pitchFamily="18" charset="0"/>
              </a:rPr>
              <a:t>Qari</a:t>
            </a:r>
            <a:r>
              <a:rPr lang="mt-MT" sz="15500" b="1" dirty="0">
                <a:latin typeface="Times New Roman" pitchFamily="18" charset="0"/>
              </a:rPr>
              <a:t> </a:t>
            </a:r>
            <a:r>
              <a:rPr lang="en-GB" sz="15500" b="1" dirty="0">
                <a:latin typeface="Times New Roman" pitchFamily="18" charset="0"/>
              </a:rPr>
              <a:t>mill-Evan</a:t>
            </a:r>
            <a:r>
              <a:rPr lang="mt-MT" sz="15500" b="1" dirty="0">
                <a:latin typeface="Times New Roman" pitchFamily="18" charset="0"/>
              </a:rPr>
              <a:t>ġ</a:t>
            </a:r>
            <a:r>
              <a:rPr lang="en-GB" sz="15500" b="1" dirty="0">
                <a:latin typeface="Times New Roman" pitchFamily="18" charset="0"/>
              </a:rPr>
              <a:t>el</a:t>
            </a:r>
            <a:r>
              <a:rPr lang="mt-MT" sz="15500" b="1" dirty="0">
                <a:latin typeface="Times New Roman" pitchFamily="18" charset="0"/>
              </a:rPr>
              <a:t>j</a:t>
            </a:r>
            <a:r>
              <a:rPr lang="en-GB" sz="15500" b="1" dirty="0">
                <a:latin typeface="Times New Roman" pitchFamily="18" charset="0"/>
              </a:rPr>
              <a:t>u </a:t>
            </a:r>
            <a:r>
              <a:rPr lang="mt-MT" sz="15500" b="1" dirty="0">
                <a:latin typeface="Times New Roman" pitchFamily="18" charset="0"/>
              </a:rPr>
              <a:t>skont</a:t>
            </a:r>
            <a:r>
              <a:rPr lang="en-GB" sz="15500" b="1" dirty="0"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8, 28-34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65419"/>
            <a:ext cx="23399749" cy="1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iż-żmien, Ġesù wasal ix-xatt l-ieħor, fil-pajjiż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spc="-300" dirty="0">
                <a:latin typeface="Times New Roman" pitchFamily="18" charset="0"/>
              </a:rPr>
              <a:t>tal-Gadarin, u tnejn min-nies, </a:t>
            </a:r>
            <a:r>
              <a:rPr lang="mt-MT" altLang="mt-MT" sz="15500" dirty="0">
                <a:latin typeface="Times New Roman" pitchFamily="18" charset="0"/>
              </a:rPr>
              <a:t>maħkumin mix-xitan, ħarġu mill-oqbra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u resqu fuqu.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627" y="1313904"/>
            <a:ext cx="22466496" cy="99721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Kienu qliel wisq</a:t>
            </a:r>
            <a:r>
              <a:rPr lang="en-US" altLang="mt-MT" sz="15500" dirty="0">
                <a:latin typeface="Times New Roman" pitchFamily="18" charset="0"/>
              </a:rPr>
              <a:t>;</a:t>
            </a:r>
            <a:r>
              <a:rPr lang="mt-MT" altLang="mt-MT" sz="15500" dirty="0">
                <a:latin typeface="Times New Roman" pitchFamily="18" charset="0"/>
              </a:rPr>
              <a:t> ħadd ma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kien jistá </a:t>
            </a:r>
            <a:r>
              <a:rPr lang="en-US" sz="15500" dirty="0">
                <a:latin typeface="Times New Roman" pitchFamily="18" charset="0"/>
              </a:rPr>
              <a:t>j</a:t>
            </a:r>
            <a:r>
              <a:rPr lang="mt-MT" sz="15500" dirty="0">
                <a:latin typeface="Times New Roman" pitchFamily="18" charset="0"/>
              </a:rPr>
              <a:t>għaddi bihom 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minn dik it-triq. U nfexxew jgħajtu u jgħidu: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74639" y="1476163"/>
            <a:ext cx="22250472" cy="96476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“Aħna x’għandna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x’naqsmu, Bin Alla?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 hawn biex taħqarna qabel iż-żmien?”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33673"/>
            <a:ext cx="23399750" cy="121326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Mela ftit il-bogħod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minnhom kien hemm merħla kbira ħnieżer tirgħa. U 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x-xjaten talbu ħafna lil Ġesù u qalulu:</a:t>
            </a:r>
            <a:endParaRPr 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2631" y="261455"/>
            <a:ext cx="22394488" cy="120770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toħroġna, ibgħatna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fil-merħla tal-ħnieżer.”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“Morru!”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qalilhom.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76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74639" y="395338"/>
            <a:ext cx="22250472" cy="1180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Imbagħad ħarġu, u daħlu fil-ħnieżer, u l-merħla kollha nxteħtet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mill-għoli tax-xaqliba għal ġol-baħar u nqerdet fl-ilma.</a:t>
            </a:r>
            <a:endParaRPr 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323330"/>
            <a:ext cx="22538504" cy="121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Ir-rgħajja ħarbu u marru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l-belt ixerrdu l-aħbar ta’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kollox u ta’ kulma kien għadda minn għala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l-imxajtna. 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51322"/>
            <a:ext cx="22538504" cy="120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l-belt ħarġet bi ħġara għal ħdejn Ġesù u kif rawh, </a:t>
            </a:r>
            <a:r>
              <a:rPr lang="en-GB" altLang="mt-MT" sz="15500" dirty="0" err="1">
                <a:latin typeface="Times New Roman" pitchFamily="18" charset="0"/>
              </a:rPr>
              <a:t>bdew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jitolbuh ħafna biex jibqa’ sejjer ’il barra minn pajjiżhom.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214DF-B4A7-2220-F3D3-C79ED9E4E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21D47E8A-5F3D-C960-9BA6-A2FE0BC285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627" y="413693"/>
            <a:ext cx="22466496" cy="117726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Sara lemħet lil bin</a:t>
            </a:r>
            <a:r>
              <a:rPr lang="mt-MT" sz="15500" dirty="0">
                <a:latin typeface="Times New Roman" pitchFamily="18" charset="0"/>
              </a:rPr>
              <a:t> Ħagar,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l-Eġizzjana, dak li kienet wildet lil Abraham, jilgħab ma’ Iżakk binha. U qalet lil Abraham:</a:t>
            </a:r>
          </a:p>
        </p:txBody>
      </p:sp>
    </p:spTree>
    <p:extLst>
      <p:ext uri="{BB962C8B-B14F-4D97-AF65-F5344CB8AC3E}">
        <p14:creationId xmlns:p14="http://schemas.microsoft.com/office/powerpoint/2010/main" val="317305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940790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09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107306"/>
            <a:ext cx="22322480" cy="11809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“Keċċihom ’il barra, </a:t>
            </a:r>
            <a:endParaRPr lang="en-GB" sz="155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 il-qaddejja u ’l binha. Għax ma għandux bin din il-qaddejja jaqsam </a:t>
            </a:r>
            <a:endParaRPr lang="en-GB" sz="155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il-wirt ma’ ibni Iżakk.” </a:t>
            </a:r>
            <a:endParaRPr lang="en-US" sz="155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2631" y="1475532"/>
            <a:ext cx="22394488" cy="97933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din il-ħaġa ma għ</a:t>
            </a:r>
            <a:r>
              <a:rPr lang="en-US" sz="15500" dirty="0">
                <a:latin typeface="Times New Roman" pitchFamily="18" charset="0"/>
              </a:rPr>
              <a:t>o</a:t>
            </a:r>
            <a:r>
              <a:rPr lang="mt-MT" sz="15500" dirty="0">
                <a:latin typeface="Times New Roman" pitchFamily="18" charset="0"/>
              </a:rPr>
              <a:t>ġbot 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xejn lil Abraham minħabba ibnu.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U Alla qal lil Abraham: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3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6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35298"/>
            <a:ext cx="22394488" cy="12599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“La tinkwetax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għaż-żagħżugħ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għall-qaddejja: kulma qaltlek Sara, isma’ minn kliem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a, għax b’Iżakk</a:t>
            </a:r>
            <a:endParaRPr lang="en-US" sz="13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1584970"/>
            <a:ext cx="22394488" cy="94316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jissemmha nislek. U bin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</a:t>
            </a: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addejja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</a:t>
            </a: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koll, nagħmel</a:t>
            </a:r>
            <a:r>
              <a:rPr lang="en-GB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 ġens, għax hu nislek.”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3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7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627" y="-2916"/>
            <a:ext cx="22466496" cy="125999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Abraham bakkar filgħodu, qabad il-ħobż u żaqq ilma, u tahom lil Ħagar, qegħedhomlha fuq spallejha,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651</Words>
  <Application>Microsoft Office PowerPoint</Application>
  <PresentationFormat>Custom</PresentationFormat>
  <Paragraphs>102</Paragraphs>
  <Slides>41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Times New Roman</vt:lpstr>
      <vt:lpstr>Default Design</vt:lpstr>
      <vt:lpstr>Custom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41</cp:revision>
  <dcterms:created xsi:type="dcterms:W3CDTF">2011-06-21T19:36:16Z</dcterms:created>
  <dcterms:modified xsi:type="dcterms:W3CDTF">2025-06-26T14:10:46Z</dcterms:modified>
</cp:coreProperties>
</file>