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1" r:id="rId2"/>
  </p:sldMasterIdLst>
  <p:notesMasterIdLst>
    <p:notesMasterId r:id="rId43"/>
  </p:notesMasterIdLst>
  <p:sldIdLst>
    <p:sldId id="618" r:id="rId3"/>
    <p:sldId id="620" r:id="rId4"/>
    <p:sldId id="366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50" r:id="rId14"/>
    <p:sldId id="288" r:id="rId15"/>
    <p:sldId id="267" r:id="rId16"/>
    <p:sldId id="352" r:id="rId17"/>
    <p:sldId id="351" r:id="rId18"/>
    <p:sldId id="269" r:id="rId19"/>
    <p:sldId id="354" r:id="rId20"/>
    <p:sldId id="353" r:id="rId21"/>
    <p:sldId id="271" r:id="rId22"/>
    <p:sldId id="356" r:id="rId23"/>
    <p:sldId id="355" r:id="rId24"/>
    <p:sldId id="607" r:id="rId25"/>
    <p:sldId id="273" r:id="rId26"/>
    <p:sldId id="608" r:id="rId27"/>
    <p:sldId id="294" r:id="rId28"/>
    <p:sldId id="275" r:id="rId29"/>
    <p:sldId id="621" r:id="rId30"/>
    <p:sldId id="622" r:id="rId31"/>
    <p:sldId id="609" r:id="rId32"/>
    <p:sldId id="610" r:id="rId33"/>
    <p:sldId id="611" r:id="rId34"/>
    <p:sldId id="612" r:id="rId35"/>
    <p:sldId id="613" r:id="rId36"/>
    <p:sldId id="614" r:id="rId37"/>
    <p:sldId id="615" r:id="rId38"/>
    <p:sldId id="616" r:id="rId39"/>
    <p:sldId id="617" r:id="rId40"/>
    <p:sldId id="359" r:id="rId41"/>
    <p:sldId id="292" r:id="rId42"/>
  </p:sldIdLst>
  <p:sldSz cx="23399750" cy="12599988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1pPr>
    <a:lvl2pPr marL="1028563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2pPr>
    <a:lvl3pPr marL="2057126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3pPr>
    <a:lvl4pPr marL="3085689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4pPr>
    <a:lvl5pPr marL="4114251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5pPr>
    <a:lvl6pPr marL="5142814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6pPr>
    <a:lvl7pPr marL="6171377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7pPr>
    <a:lvl8pPr marL="7199940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8pPr>
    <a:lvl9pPr marL="8228503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1C5E"/>
    <a:srgbClr val="003300"/>
    <a:srgbClr val="006600"/>
    <a:srgbClr val="0000CC"/>
    <a:srgbClr val="FFFF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6" autoAdjust="0"/>
    <p:restoredTop sz="94660"/>
  </p:normalViewPr>
  <p:slideViewPr>
    <p:cSldViewPr>
      <p:cViewPr varScale="1">
        <p:scale>
          <a:sx n="38" d="100"/>
          <a:sy n="38" d="100"/>
        </p:scale>
        <p:origin x="84" y="750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F85B512-FE61-4790-8126-C7C03BC3BB86}" type="datetimeFigureOut">
              <a:rPr lang="mt-MT"/>
              <a:pPr>
                <a:defRPr/>
              </a:pPr>
              <a:t>10/06/2025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0DFCE78-BF59-42F1-8C89-F4426FAD0F81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346929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t-MT" altLang="mt-MT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23BBC78-50FF-4290-B432-D7838B836D62}" type="slidenum">
              <a:rPr lang="mt-MT" altLang="mt-MT" smtClean="0">
                <a:latin typeface="Maltese Times Roman" pitchFamily="18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mt-MT" altLang="mt-MT">
              <a:latin typeface="Maltese Times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5A962-09B5-425C-8144-57475BCA4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02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27B62-3842-4589-BA6C-3F44200F6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B6BC9-29B7-4F59-B313-30F0325C8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00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04DCA-159E-428D-B900-F44B791DE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24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A22E0-C415-4AFD-8425-4DB476AE4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1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FD787-80AC-4BD9-8557-5283DB71B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32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931D2-66B2-4A04-BB5B-F396C5998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40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F1419-6952-409B-88DF-984F9C6AA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14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BECFA-BA24-4048-A600-FB13BBAAB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23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D8DC2-F74B-484B-A399-7B449489D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93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8A6E8-9A0F-414D-A029-B6E0CB2CC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8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9D180-AB98-45BE-B7EA-FC1AF0F34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09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8" userDrawn="1">
          <p15:clr>
            <a:srgbClr val="FBAE40"/>
          </p15:clr>
        </p15:guide>
        <p15:guide id="2" pos="737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F4D5-0BE6-4193-814D-5E41FCB0A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78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3F82C-8883-4080-8162-F7790C592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04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678B5-37A7-4E8A-8F30-DC67575B5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D5292-1F5A-4FFA-87CC-B3FF7B1ED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09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974B2-6F6A-4F3B-A84D-B993EABE3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76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068D9-97EA-4192-BD79-9594E4D09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79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64700-514E-4815-AC32-8F30C48F5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1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94ECC-B2D4-41CF-BB0F-5FD555D22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26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770E1-0B18-45AC-B7A1-2ADA5362A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20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95FDA-AC81-4F71-8F2B-3CCE2B914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02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572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latin typeface="+mn-lt"/>
              </a:defRPr>
            </a:lvl1pPr>
          </a:lstStyle>
          <a:p>
            <a:pPr>
              <a:defRPr/>
            </a:pPr>
            <a:fld id="{7BAACBD4-4870-4400-9946-B032C7035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85" r:id="rId1"/>
    <p:sldLayoutId id="2147485686" r:id="rId2"/>
    <p:sldLayoutId id="2147485687" r:id="rId3"/>
    <p:sldLayoutId id="2147485688" r:id="rId4"/>
    <p:sldLayoutId id="2147485689" r:id="rId5"/>
    <p:sldLayoutId id="2147485690" r:id="rId6"/>
    <p:sldLayoutId id="2147485691" r:id="rId7"/>
    <p:sldLayoutId id="2147485692" r:id="rId8"/>
    <p:sldLayoutId id="2147485693" r:id="rId9"/>
    <p:sldLayoutId id="2147485694" r:id="rId10"/>
    <p:sldLayoutId id="2147485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5EEC98-EE58-4592-A2AB-81F24DCD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19" r:id="rId1"/>
    <p:sldLayoutId id="2147485720" r:id="rId2"/>
    <p:sldLayoutId id="2147485721" r:id="rId3"/>
    <p:sldLayoutId id="2147485722" r:id="rId4"/>
    <p:sldLayoutId id="2147485723" r:id="rId5"/>
    <p:sldLayoutId id="2147485724" r:id="rId6"/>
    <p:sldLayoutId id="2147485725" r:id="rId7"/>
    <p:sldLayoutId id="2147485726" r:id="rId8"/>
    <p:sldLayoutId id="2147485727" r:id="rId9"/>
    <p:sldLayoutId id="2147485728" r:id="rId10"/>
    <p:sldLayoutId id="21474857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3059634"/>
            <a:ext cx="23399749" cy="655272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</a:t>
            </a:r>
            <a:r>
              <a:rPr lang="en-US" alt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mill-</a:t>
            </a:r>
            <a:r>
              <a:rPr lang="en-US" altLang="mt-MT" sz="1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Ktieb</a:t>
            </a:r>
            <a:r>
              <a:rPr lang="en-US" alt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tal-Ġenesi</a:t>
            </a:r>
            <a:endParaRPr lang="en-US" altLang="mt-MT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Ġen 16, 6b-12.15-16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1292920"/>
            <a:ext cx="22610511" cy="1001256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agar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wildet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iben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lil Abram, u Abram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semma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t-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tifel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wilditlu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Ħ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agar,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Ismag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el.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726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2517056"/>
            <a:ext cx="22610511" cy="75642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U Abram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kellu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sitta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tmenin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sena meta 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agar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wilditlu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lil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Ismag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el.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002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715" y="3491682"/>
            <a:ext cx="20882320" cy="5616624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GB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656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147866"/>
            <a:ext cx="23399750" cy="504056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Roddu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ħajr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tajjeb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8795" y="1120642"/>
            <a:ext cx="17425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59434"/>
            <a:ext cx="23399750" cy="9985357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Roddu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ħajr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lill-Mulej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tajjeb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it-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tieba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03450"/>
            <a:ext cx="23399750" cy="986509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jista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jsemmi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għemejjel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kbar </a:t>
            </a:r>
            <a:b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tal-Mulej, jew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isemma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b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t-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tifħir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kollu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5147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996532"/>
            <a:ext cx="23399750" cy="460851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Roddu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ħajr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-Mulej, </a:t>
            </a:r>
            <a:b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hu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tajjeb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042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75458"/>
            <a:ext cx="23399750" cy="964907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Hieni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jimxi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bid-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dritt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jagħmel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sewwa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55578"/>
            <a:ext cx="23399750" cy="759508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Ftakar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fija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Mulej, </a:t>
            </a:r>
            <a:endParaRPr lang="mt-MT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mħabbtek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għall-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popl</a:t>
            </a: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tiegħek.</a:t>
            </a:r>
          </a:p>
        </p:txBody>
      </p:sp>
    </p:spTree>
    <p:extLst>
      <p:ext uri="{BB962C8B-B14F-4D97-AF65-F5344CB8AC3E}">
        <p14:creationId xmlns:p14="http://schemas.microsoft.com/office/powerpoint/2010/main" val="1313365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923730"/>
            <a:ext cx="23399750" cy="460851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Roddu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ħajr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-Mulej, </a:t>
            </a:r>
            <a:b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hu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tajjeb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56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F5FC6-570A-386C-DA82-7AE759C3B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>
            <a:extLst>
              <a:ext uri="{FF2B5EF4-FFF2-40B4-BE49-F238E27FC236}">
                <a16:creationId xmlns:a16="http://schemas.microsoft.com/office/drawing/2014/main" id="{DE31BCD0-0D37-00A4-D5D2-6C6515B395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397" y="1220652"/>
            <a:ext cx="23399749" cy="1016027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F’dak iż-żmien, 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Saraj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għakksith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lil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Ħagar,u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din 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ħarbet minn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quddiem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għajnejha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8564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59434"/>
            <a:ext cx="23399749" cy="9961499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Aħseb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fija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bis-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salvazzjoni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tiegħek, </a:t>
            </a:r>
            <a:b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biex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nara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ġid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magħżulin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tiegħek,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75458"/>
            <a:ext cx="23399749" cy="964907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biex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nifraħ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għall-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ferħ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ġensek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mt-MT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niftaħar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mal-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poplu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wirtek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1293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923730"/>
            <a:ext cx="23399750" cy="460851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Roddu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ħajr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-Mulej, </a:t>
            </a:r>
            <a:b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hu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tajjeb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451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06" y="6072496"/>
            <a:ext cx="409015" cy="247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76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11769"/>
            <a:ext cx="22754528" cy="12588219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Jekk xi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ħadd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iħobbni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iħares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kelmti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jgħid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il-Mulej;</a:t>
            </a:r>
            <a:r>
              <a:rPr lang="en-US" sz="16000" b="1" i="1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Missieri</a:t>
            </a:r>
            <a:r>
              <a:rPr lang="en-US" sz="160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jħobbu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aħna niġu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għandu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mt-MT" sz="1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06" y="6072496"/>
            <a:ext cx="409015" cy="247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76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7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76265"/>
            <a:ext cx="23399749" cy="6732041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mill-Evanġel</a:t>
            </a:r>
            <a:r>
              <a:rPr lang="en-GB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skont </a:t>
            </a:r>
            <a:endParaRPr lang="en-GB" sz="1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Mattew</a:t>
            </a: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Mt 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7, 21-29  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60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</a:t>
            </a:r>
            <a:r>
              <a:rPr lang="en-GB" sz="160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mt-MT" sz="160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spc="-276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mt-MT" sz="6614" i="1" dirty="0">
              <a:latin typeface="Maltese Times Roman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mt-MT" sz="6614" i="1" dirty="0">
              <a:solidFill>
                <a:srgbClr val="C00000"/>
              </a:solidFill>
              <a:latin typeface="Maltese Times Roman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mt-MT" sz="11024" dirty="0">
                <a:latin typeface="Maltese Times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627" y="3672496"/>
            <a:ext cx="22466496" cy="5256584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F’dak iż</a:t>
            </a:r>
            <a:r>
              <a:rPr lang="el-GR" sz="16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żmien, Ġesù qal lid-dixxipli tiegħu: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1F168-985A-D75A-090D-C1CA3C505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>
            <a:extLst>
              <a:ext uri="{FF2B5EF4-FFF2-40B4-BE49-F238E27FC236}">
                <a16:creationId xmlns:a16="http://schemas.microsoft.com/office/drawing/2014/main" id="{C39D856B-6E48-08D7-1D46-4EAA213361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6627" y="2592376"/>
            <a:ext cx="22466496" cy="7416824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“Mhux kull min jgħidli: ‘Mulej, Mulej’, jidħol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fis-Saltna tas-Smewwiet, </a:t>
            </a:r>
            <a:endParaRPr lang="en-US" sz="160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1380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740F3-533C-922F-B602-F4419F46F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>
            <a:extLst>
              <a:ext uri="{FF2B5EF4-FFF2-40B4-BE49-F238E27FC236}">
                <a16:creationId xmlns:a16="http://schemas.microsoft.com/office/drawing/2014/main" id="{C91A9B84-2C9A-7674-D594-5B3AF974EA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6627" y="2518780"/>
            <a:ext cx="22466496" cy="756084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iżda min jagħmel ir-rieda ta’ Missieri li hu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fis-smewwiet! </a:t>
            </a:r>
            <a:endParaRPr lang="en-US" sz="160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754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179314"/>
            <a:ext cx="22610511" cy="1217611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sabha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l-an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lu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tal-Mulej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ħdejn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għajn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tal-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ilma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fid-de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ż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ert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, l-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għajn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li hemm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fit-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triq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ta’ Sur.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qalilha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0448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627" y="2520368"/>
            <a:ext cx="22466496" cy="756084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F’dak il-jum ikun hemm ħafna li jgħiduli: ‘Mulej, Mulej’, </a:t>
            </a:r>
            <a:endParaRPr lang="en-US" sz="160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8651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627" y="107306"/>
            <a:ext cx="22466496" cy="12121655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mhux f’ismek ħabbarna aħna, u mhux f’ismek keċċejna x-xjaten u f’ismek għamilna ħafna mirakli?”</a:t>
            </a:r>
          </a:p>
        </p:txBody>
      </p:sp>
    </p:spTree>
    <p:extLst>
      <p:ext uri="{BB962C8B-B14F-4D97-AF65-F5344CB8AC3E}">
        <p14:creationId xmlns:p14="http://schemas.microsoft.com/office/powerpoint/2010/main" val="14777189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627" y="107306"/>
            <a:ext cx="22466496" cy="12121655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Imbagħad jien ngħidilhom: ‘Lilkom qatt ma kont nafkom! Warrbu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 quddiemi, intom li tagħmlu l-ħażen!’</a:t>
            </a:r>
          </a:p>
        </p:txBody>
      </p:sp>
    </p:spTree>
    <p:extLst>
      <p:ext uri="{BB962C8B-B14F-4D97-AF65-F5344CB8AC3E}">
        <p14:creationId xmlns:p14="http://schemas.microsoft.com/office/powerpoint/2010/main" val="39393159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627" y="227011"/>
            <a:ext cx="22466496" cy="12121655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Għalhekk, kull min jisma’ dan kliemi u jagħmel li qiegħed ngħid jien, isir jixbah lil bniedem għaqli li bena daru fuq il-blat. </a:t>
            </a:r>
            <a:endParaRPr lang="en-US" sz="160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8216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7011"/>
            <a:ext cx="23399750" cy="12121655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Niżlet ix-xita, ġew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il-widien, qamu l-irwiefen u ħabtu fuq dik id-dar, iżda ma ġġarrfitx għax kellha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s-sisien tagħha fuq il-blat.</a:t>
            </a:r>
            <a:endParaRPr lang="en-US" sz="160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733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627" y="227011"/>
            <a:ext cx="22466496" cy="12121655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 kull min jisma’ dan kliemi u ma jagħmilx li qiegħed ngħid jien, isir jixbah lil bniedem iblah li bena daru fuq ir-ramel.</a:t>
            </a:r>
            <a:endParaRPr lang="en-US" sz="160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6124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627" y="227011"/>
            <a:ext cx="22466496" cy="12121655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Niżlet </a:t>
            </a:r>
            <a:r>
              <a:rPr lang="mt-MT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ix-xita, ġew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il-widien, qamu 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l-irwiefen u ħabtu fuq dik id-dar, u ġġarrfet; u kbira kienet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il-qerda tagħha!”</a:t>
            </a:r>
          </a:p>
        </p:txBody>
      </p:sp>
    </p:spTree>
    <p:extLst>
      <p:ext uri="{BB962C8B-B14F-4D97-AF65-F5344CB8AC3E}">
        <p14:creationId xmlns:p14="http://schemas.microsoft.com/office/powerpoint/2010/main" val="24886586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627" y="1320080"/>
            <a:ext cx="22466496" cy="9961415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Ġara li, meta Ġesù temm dan id-diskors, in-nies baqgħu mistagħġba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bit-tagħlim tiegħu, </a:t>
            </a:r>
            <a:endParaRPr lang="en-US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6824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627" y="1362559"/>
            <a:ext cx="22466496" cy="9876458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għax hu kien jgħallimhom bħalwieħed li għandu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s-setgħa, u mhux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bħall-kittieba tagħhom.</a:t>
            </a:r>
            <a:endParaRPr lang="en-US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4868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852877"/>
            <a:ext cx="2131436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181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1546672"/>
            <a:ext cx="22610511" cy="950505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Ħagar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qaddejja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Saraj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mnejn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ejja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fejn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int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sejra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U hi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wie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bet: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401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1294644"/>
            <a:ext cx="22610511" cy="1000911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6000" b="1" i="1" dirty="0" err="1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Jiena</a:t>
            </a:r>
            <a:r>
              <a:rPr lang="en-US" sz="16000" b="1" i="1" dirty="0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ħrabt</a:t>
            </a:r>
            <a:r>
              <a:rPr lang="en-US" sz="16000" b="1" i="1" dirty="0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minn </a:t>
            </a:r>
            <a:r>
              <a:rPr lang="en-US" sz="16000" b="1" i="1" dirty="0" err="1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quddiem</a:t>
            </a:r>
            <a:r>
              <a:rPr lang="en-US" sz="16000" b="1" i="1" dirty="0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sidti</a:t>
            </a:r>
            <a:r>
              <a:rPr lang="en-US" sz="16000" b="1" i="1" dirty="0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Saraj</a:t>
            </a:r>
            <a:r>
              <a:rPr lang="en-US" sz="16000" b="1" i="1" dirty="0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sz="16000" b="1" i="1" dirty="0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en-US" sz="16000" b="1" i="1" dirty="0">
              <a:solidFill>
                <a:schemeClr val="accent4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U we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ibha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l-an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lu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tal-Mulej:</a:t>
            </a:r>
          </a:p>
        </p:txBody>
      </p:sp>
    </p:spTree>
    <p:extLst>
      <p:ext uri="{BB962C8B-B14F-4D97-AF65-F5344CB8AC3E}">
        <p14:creationId xmlns:p14="http://schemas.microsoft.com/office/powerpoint/2010/main" val="204074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1294644"/>
            <a:ext cx="22610511" cy="1000911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a’ lura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lejn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sidtek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oqgħod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għaliha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ż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ied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jgħidilha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l-an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lu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tal-Mulej: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807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2482776"/>
            <a:ext cx="22610511" cy="763284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inkattar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fuq li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nkattar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lil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nislek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jingħaddx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għall-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kotra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40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31850"/>
            <a:ext cx="22610511" cy="1256813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kompla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jg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idilha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l-an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lu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tal-Mulej: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Arak, int 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tqila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tiled 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iben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ssejja</a:t>
            </a:r>
            <a:r>
              <a:rPr lang="mt-MT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</a:t>
            </a:r>
            <a:r>
              <a:rPr lang="mt-MT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Ismag</a:t>
            </a:r>
            <a:r>
              <a:rPr lang="mt-MT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el.</a:t>
            </a:r>
            <a:r>
              <a:rPr lang="mt-MT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mt-MT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ax 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b’hemmek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7425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31850"/>
            <a:ext cx="22610511" cy="1256813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hu jkun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bniedem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 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 selva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ġġ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kontra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add,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id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add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kontrih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kontra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utu kollha jg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ammar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93054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</TotalTime>
  <Words>639</Words>
  <Application>Microsoft Office PowerPoint</Application>
  <PresentationFormat>Custom</PresentationFormat>
  <Paragraphs>77</Paragraphs>
  <Slides>40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Maltese Times Roman</vt:lpstr>
      <vt:lpstr>Times New Roman</vt:lpstr>
      <vt:lpstr>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86</cp:revision>
  <dcterms:created xsi:type="dcterms:W3CDTF">2011-05-17T18:28:43Z</dcterms:created>
  <dcterms:modified xsi:type="dcterms:W3CDTF">2025-06-10T03:13:46Z</dcterms:modified>
</cp:coreProperties>
</file>